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70" r:id="rId5"/>
    <p:sldId id="279" r:id="rId6"/>
    <p:sldId id="280" r:id="rId7"/>
    <p:sldId id="281" r:id="rId8"/>
    <p:sldId id="282" r:id="rId9"/>
    <p:sldId id="283" r:id="rId10"/>
    <p:sldId id="284" r:id="rId11"/>
    <p:sldId id="285" r:id="rId12"/>
    <p:sldId id="286" r:id="rId13"/>
    <p:sldId id="287" r:id="rId14"/>
    <p:sldId id="294" r:id="rId15"/>
    <p:sldId id="291" r:id="rId16"/>
    <p:sldId id="288" r:id="rId17"/>
    <p:sldId id="290" r:id="rId18"/>
    <p:sldId id="289" r:id="rId19"/>
    <p:sldId id="292"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2F2F2"/>
    <a:srgbClr val="462340"/>
    <a:srgbClr val="4B374B"/>
    <a:srgbClr val="4A726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6" autoAdjust="0"/>
    <p:restoredTop sz="93696"/>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sorterViewPr>
    <p:cViewPr>
      <p:scale>
        <a:sx n="100" d="100"/>
        <a:sy n="100" d="100"/>
      </p:scale>
      <p:origin x="0" y="-696"/>
    </p:cViewPr>
  </p:sorterViewPr>
  <p:notesViewPr>
    <p:cSldViewPr snapToGrid="0">
      <p:cViewPr varScale="1">
        <p:scale>
          <a:sx n="84" d="100"/>
          <a:sy n="84" d="100"/>
        </p:scale>
        <p:origin x="29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1F9995-ABA5-4B84-A110-13D73B9367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BB0FC55C-A306-4A55-B35A-6BA5203CC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6B64A6-5383-4553-9650-AE943B3D4590}" type="datetimeFigureOut">
              <a:rPr lang="en-GB" smtClean="0"/>
              <a:t>01/09/2018</a:t>
            </a:fld>
            <a:endParaRPr lang="en-GB" dirty="0"/>
          </a:p>
        </p:txBody>
      </p:sp>
      <p:sp>
        <p:nvSpPr>
          <p:cNvPr id="4" name="Footer Placeholder 3">
            <a:extLst>
              <a:ext uri="{FF2B5EF4-FFF2-40B4-BE49-F238E27FC236}">
                <a16:creationId xmlns:a16="http://schemas.microsoft.com/office/drawing/2014/main" id="{9CBC51AC-ACC0-4B35-8350-D8EA48E4E6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EE2F829-76AE-4D6B-A09B-E771F87F6D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ECB224-3C4D-493C-AEF6-51FAC3CC7C4B}" type="slidenum">
              <a:rPr lang="en-GB" smtClean="0"/>
              <a:t>‹#›</a:t>
            </a:fld>
            <a:endParaRPr lang="en-GB" dirty="0"/>
          </a:p>
        </p:txBody>
      </p:sp>
    </p:spTree>
    <p:extLst>
      <p:ext uri="{BB962C8B-B14F-4D97-AF65-F5344CB8AC3E}">
        <p14:creationId xmlns:p14="http://schemas.microsoft.com/office/powerpoint/2010/main" val="209119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E0DF2-F06A-4107-A20D-CF99C15F57D9}" type="datetimeFigureOut">
              <a:rPr lang="en-GB" smtClean="0"/>
              <a:t>01/09/2018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09F48-E3F7-4432-94C0-BC9DA42EACBA}" type="slidenum">
              <a:rPr lang="en-GB" smtClean="0"/>
              <a:t>‹#›</a:t>
            </a:fld>
            <a:endParaRPr lang="en-GB" dirty="0"/>
          </a:p>
        </p:txBody>
      </p:sp>
    </p:spTree>
    <p:extLst>
      <p:ext uri="{BB962C8B-B14F-4D97-AF65-F5344CB8AC3E}">
        <p14:creationId xmlns:p14="http://schemas.microsoft.com/office/powerpoint/2010/main" val="194910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Freeform: Shape 25">
            <a:extLst>
              <a:ext uri="{FF2B5EF4-FFF2-40B4-BE49-F238E27FC236}">
                <a16:creationId xmlns:a16="http://schemas.microsoft.com/office/drawing/2014/main"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Picture Placeholder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dirty="0"/>
              <a:t>Insert Image</a:t>
            </a:r>
            <a:endParaRPr lang="en-GB" dirty="0"/>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dirty="0"/>
              <a:t>Title</a:t>
            </a:r>
            <a:endParaRPr lang="en-GB" dirty="0"/>
          </a:p>
        </p:txBody>
      </p:sp>
      <p:sp>
        <p:nvSpPr>
          <p:cNvPr id="3" name="Subtitle 2">
            <a:extLst>
              <a:ext uri="{FF2B5EF4-FFF2-40B4-BE49-F238E27FC236}">
                <a16:creationId xmlns:a16="http://schemas.microsoft.com/office/drawing/2014/main"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n-lt"/>
                <a:cs typeface="Arial" panose="020B0604020202020204" pitchFamily="34" charset="0"/>
              </a:defRPr>
            </a:lvl1pPr>
          </a:lstStyle>
          <a:p>
            <a:pPr marL="228600" lvl="0" indent="-228600" algn="ctr"/>
            <a:r>
              <a:rPr lang="en-US" dirty="0"/>
              <a:t>Subtitle</a:t>
            </a:r>
            <a:endParaRPr lang="en-GB" dirty="0"/>
          </a:p>
        </p:txBody>
      </p:sp>
      <p:sp>
        <p:nvSpPr>
          <p:cNvPr id="20" name="Text Placeholder 19">
            <a:extLst>
              <a:ext uri="{FF2B5EF4-FFF2-40B4-BE49-F238E27FC236}">
                <a16:creationId xmlns:a16="http://schemas.microsoft.com/office/drawing/2014/main" id="{49085F81-D49A-4915-8EEC-2A1A96AC0B38}"/>
              </a:ext>
            </a:extLst>
          </p:cNvPr>
          <p:cNvSpPr>
            <a:spLocks noGrp="1"/>
          </p:cNvSpPr>
          <p:nvPr>
            <p:ph type="body" sz="quarter" idx="13" hasCustomPrompt="1"/>
          </p:nvPr>
        </p:nvSpPr>
        <p:spPr>
          <a:xfrm>
            <a:off x="4641140" y="5795479"/>
            <a:ext cx="2915816" cy="258532"/>
          </a:xfrm>
        </p:spPr>
        <p:txBody>
          <a:bodyPr vert="horz" wrap="square" lIns="91440" tIns="45720" rIns="91440" bIns="45720" rtlCol="0" anchor="ctr" anchorCtr="1">
            <a:spAutoFit/>
          </a:bodyPr>
          <a:lstStyle>
            <a:lvl1pPr marL="0" indent="0">
              <a:buNone/>
              <a:defRPr lang="en-US" sz="1200" b="0" spc="300" smtClean="0">
                <a:solidFill>
                  <a:schemeClr val="bg1"/>
                </a:solidFill>
                <a:latin typeface="+mn-lt"/>
                <a:cs typeface="Arial" panose="020B0604020202020204" pitchFamily="34" charset="0"/>
              </a:defRPr>
            </a:lvl1pPr>
            <a:lvl2pPr>
              <a:defRPr lang="en-US" smtClean="0"/>
            </a:lvl2pPr>
            <a:lvl3pPr>
              <a:defRPr lang="en-US" smtClean="0"/>
            </a:lvl3pPr>
            <a:lvl4pPr>
              <a:defRPr lang="en-US" smtClean="0"/>
            </a:lvl4pPr>
            <a:lvl5pPr>
              <a:defRPr lang="en-GB"/>
            </a:lvl5pPr>
          </a:lstStyle>
          <a:p>
            <a:pPr marL="228600" lvl="0" indent="-228600" algn="ctr"/>
            <a:r>
              <a:rPr lang="en-US" dirty="0"/>
              <a:t>Date</a:t>
            </a:r>
          </a:p>
        </p:txBody>
      </p:sp>
    </p:spTree>
    <p:extLst>
      <p:ext uri="{BB962C8B-B14F-4D97-AF65-F5344CB8AC3E}">
        <p14:creationId xmlns:p14="http://schemas.microsoft.com/office/powerpoint/2010/main" val="25013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accent3"/>
          </a:solidFill>
        </p:grpSpPr>
        <p:sp>
          <p:nvSpPr>
            <p:cNvPr id="9" name="Rectangle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bg1"/>
                </a:solidFill>
                <a:latin typeface="+mj-lt"/>
              </a:defRPr>
            </a:lvl1pPr>
          </a:lstStyle>
          <a:p>
            <a:pPr marL="0" lvl="0"/>
            <a:r>
              <a:rPr lang="en-US" dirty="0"/>
              <a:t>Section Header</a:t>
            </a:r>
            <a:endParaRPr lang="en-GB" dirty="0"/>
          </a:p>
        </p:txBody>
      </p:sp>
      <p:sp>
        <p:nvSpPr>
          <p:cNvPr id="19" name="Right Triangle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 name="Text Placeholder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solidFill>
                  <a:schemeClr val="bg1"/>
                </a:solidFill>
                <a:latin typeface="+mj-lt"/>
                <a:cs typeface="Arial" panose="020B0604020202020204" pitchFamily="34" charset="0"/>
              </a:defRPr>
            </a:lvl1pPr>
          </a:lstStyle>
          <a:p>
            <a:pPr lvl="0"/>
            <a:r>
              <a:rPr lang="en-US" dirty="0"/>
              <a:t>Subtitle</a:t>
            </a:r>
          </a:p>
        </p:txBody>
      </p:sp>
      <p:sp>
        <p:nvSpPr>
          <p:cNvPr id="17" name="Oval 16">
            <a:extLst>
              <a:ext uri="{FF2B5EF4-FFF2-40B4-BE49-F238E27FC236}">
                <a16:creationId xmlns:a16="http://schemas.microsoft.com/office/drawing/2014/main" id="{811B3AF5-0AF9-445C-9B18-5CED755A048F}"/>
              </a:ext>
            </a:extLst>
          </p:cNvPr>
          <p:cNvSpPr/>
          <p:nvPr/>
        </p:nvSpPr>
        <p:spPr>
          <a:xfrm>
            <a:off x="6511925" y="131762"/>
            <a:ext cx="5416549" cy="54165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dirty="0"/>
              <a:t>Insert Image</a:t>
            </a:r>
            <a:endParaRPr lang="en-GB" dirty="0"/>
          </a:p>
        </p:txBody>
      </p:sp>
    </p:spTree>
    <p:extLst>
      <p:ext uri="{BB962C8B-B14F-4D97-AF65-F5344CB8AC3E}">
        <p14:creationId xmlns:p14="http://schemas.microsoft.com/office/powerpoint/2010/main" val="38009404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FBE8C2-A941-4BA0-AB92-8B9DAEA8D920}"/>
              </a:ext>
            </a:extLst>
          </p:cNvPr>
          <p:cNvSpPr>
            <a:spLocks noGrp="1"/>
          </p:cNvSpPr>
          <p:nvPr>
            <p:ph type="sldNum" sz="quarter" idx="10"/>
          </p:nvPr>
        </p:nvSpPr>
        <p:spPr/>
        <p:txBody>
          <a:bodyPr/>
          <a:lstStyle/>
          <a:p>
            <a:fld id="{DCB4E619-4CA9-4A22-920F-20396BF50470}" type="slidenum">
              <a:rPr lang="en-GB" smtClean="0"/>
              <a:pPr/>
              <a:t>‹#›</a:t>
            </a:fld>
            <a:endParaRPr lang="en-GB" dirty="0"/>
          </a:p>
        </p:txBody>
      </p:sp>
      <p:sp>
        <p:nvSpPr>
          <p:cNvPr id="2" name="Title 1">
            <a:extLst>
              <a:ext uri="{FF2B5EF4-FFF2-40B4-BE49-F238E27FC236}">
                <a16:creationId xmlns:a16="http://schemas.microsoft.com/office/drawing/2014/main" id="{8E1EE7A0-1D71-4AE9-A7A8-91F84FED27F7}"/>
              </a:ext>
            </a:extLst>
          </p:cNvPr>
          <p:cNvSpPr>
            <a:spLocks noGrp="1"/>
          </p:cNvSpPr>
          <p:nvPr>
            <p:ph type="title"/>
          </p:nvPr>
        </p:nvSpPr>
        <p:spPr>
          <a:xfrm>
            <a:off x="640079" y="500492"/>
            <a:ext cx="10980413" cy="493421"/>
          </a:xfrm>
        </p:spPr>
        <p:txBody>
          <a:bodyPr/>
          <a:lstStyle/>
          <a:p>
            <a:r>
              <a:rPr lang="en-US" smtClean="0"/>
              <a:t>Click to edit Master title style</a:t>
            </a:r>
            <a:endParaRPr lang="en-US"/>
          </a:p>
        </p:txBody>
      </p:sp>
    </p:spTree>
    <p:extLst>
      <p:ext uri="{BB962C8B-B14F-4D97-AF65-F5344CB8AC3E}">
        <p14:creationId xmlns:p14="http://schemas.microsoft.com/office/powerpoint/2010/main" val="221473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Slide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bg1"/>
                </a:solidFill>
                <a:latin typeface="+mj-lt"/>
              </a:defRPr>
            </a:lvl1pPr>
          </a:lstStyle>
          <a:p>
            <a:pPr marL="0" lvl="0"/>
            <a:r>
              <a:rPr lang="en-US" dirty="0"/>
              <a:t>Quote</a:t>
            </a:r>
            <a:endParaRPr lang="en-GB" dirty="0"/>
          </a:p>
        </p:txBody>
      </p:sp>
      <p:sp>
        <p:nvSpPr>
          <p:cNvPr id="17" name="Oval 16">
            <a:extLst>
              <a:ext uri="{FF2B5EF4-FFF2-40B4-BE49-F238E27FC236}">
                <a16:creationId xmlns:a16="http://schemas.microsoft.com/office/drawing/2014/main" id="{811B3AF5-0AF9-445C-9B18-5CED755A048F}"/>
              </a:ext>
            </a:extLst>
          </p:cNvPr>
          <p:cNvSpPr/>
          <p:nvPr userDrawn="1"/>
        </p:nvSpPr>
        <p:spPr>
          <a:xfrm>
            <a:off x="424005" y="1400629"/>
            <a:ext cx="3698738" cy="36987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dirty="0"/>
              <a:t>Insert Image</a:t>
            </a:r>
            <a:endParaRPr lang="en-GB" dirty="0"/>
          </a:p>
        </p:txBody>
      </p:sp>
      <p:sp>
        <p:nvSpPr>
          <p:cNvPr id="23" name="Text Placeholder 2">
            <a:extLst>
              <a:ext uri="{FF2B5EF4-FFF2-40B4-BE49-F238E27FC236}">
                <a16:creationId xmlns:a16="http://schemas.microsoft.com/office/drawing/2014/main" id="{1482934F-D15B-433B-8563-5A4037ECB287}"/>
              </a:ext>
            </a:extLst>
          </p:cNvPr>
          <p:cNvSpPr txBox="1">
            <a:spLocks/>
          </p:cNvSpPr>
          <p:nvPr userDrawn="1"/>
        </p:nvSpPr>
        <p:spPr bwMode="auto">
          <a:xfrm>
            <a:off x="4411650" y="1923750"/>
            <a:ext cx="800100" cy="1505250"/>
          </a:xfrm>
          <a:prstGeom prst="rect">
            <a:avLst/>
          </a:prstGeom>
          <a:noFill/>
          <a:extLst/>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dirty="0">
                <a:solidFill>
                  <a:schemeClr val="bg1"/>
                </a:solidFill>
              </a:rPr>
              <a:t>“</a:t>
            </a:r>
          </a:p>
        </p:txBody>
      </p:sp>
      <p:sp>
        <p:nvSpPr>
          <p:cNvPr id="24" name="Oval 23">
            <a:extLst>
              <a:ext uri="{FF2B5EF4-FFF2-40B4-BE49-F238E27FC236}">
                <a16:creationId xmlns:a16="http://schemas.microsoft.com/office/drawing/2014/main" id="{1BD117CE-38D2-4C42-9DB4-4A2E280B0DDF}"/>
              </a:ext>
            </a:extLst>
          </p:cNvPr>
          <p:cNvSpPr/>
          <p:nvPr userDrawn="1"/>
        </p:nvSpPr>
        <p:spPr>
          <a:xfrm>
            <a:off x="11230815" y="6327865"/>
            <a:ext cx="389686" cy="38968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Connector 24">
            <a:extLst>
              <a:ext uri="{FF2B5EF4-FFF2-40B4-BE49-F238E27FC236}">
                <a16:creationId xmlns:a16="http://schemas.microsoft.com/office/drawing/2014/main" id="{B8537828-887B-41E4-BAE4-D56B689E999B}"/>
              </a:ext>
            </a:extLst>
          </p:cNvPr>
          <p:cNvCxnSpPr/>
          <p:nvPr userDrawn="1"/>
        </p:nvCxnSpPr>
        <p:spPr>
          <a:xfrm>
            <a:off x="11107057" y="6294459"/>
            <a:ext cx="0" cy="4572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Slide Number Placeholder 13">
            <a:extLst>
              <a:ext uri="{FF2B5EF4-FFF2-40B4-BE49-F238E27FC236}">
                <a16:creationId xmlns:a16="http://schemas.microsoft.com/office/drawing/2014/main" id="{C30B13EC-FDE4-4948-916D-4C19A15AA25F}"/>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GB" smtClean="0"/>
              <a:pPr/>
              <a:t>‹#›</a:t>
            </a:fld>
            <a:endParaRPr lang="en-GB" dirty="0"/>
          </a:p>
        </p:txBody>
      </p:sp>
      <p:cxnSp>
        <p:nvCxnSpPr>
          <p:cNvPr id="27" name="Straight Connector 26">
            <a:extLst>
              <a:ext uri="{FF2B5EF4-FFF2-40B4-BE49-F238E27FC236}">
                <a16:creationId xmlns:a16="http://schemas.microsoft.com/office/drawing/2014/main" id="{1DCB14C0-E2E4-43A3-BF4F-3245EC9D047E}"/>
              </a:ext>
            </a:extLst>
          </p:cNvPr>
          <p:cNvCxnSpPr/>
          <p:nvPr userDrawn="1"/>
        </p:nvCxnSpPr>
        <p:spPr>
          <a:xfrm>
            <a:off x="0" y="6523059"/>
            <a:ext cx="111099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1051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tx2"/>
                </a:solidFill>
                <a:latin typeface="+mj-lt"/>
              </a:defRPr>
            </a:lvl1pPr>
          </a:lstStyle>
          <a:p>
            <a:pPr marL="0" lvl="0"/>
            <a:r>
              <a:rPr lang="en-US" dirty="0"/>
              <a:t>Quote</a:t>
            </a:r>
            <a:endParaRPr lang="en-GB" dirty="0"/>
          </a:p>
        </p:txBody>
      </p:sp>
      <p:sp>
        <p:nvSpPr>
          <p:cNvPr id="17" name="Oval 16">
            <a:extLst>
              <a:ext uri="{FF2B5EF4-FFF2-40B4-BE49-F238E27FC236}">
                <a16:creationId xmlns:a16="http://schemas.microsoft.com/office/drawing/2014/main" id="{811B3AF5-0AF9-445C-9B18-5CED755A048F}"/>
              </a:ext>
            </a:extLst>
          </p:cNvPr>
          <p:cNvSpPr/>
          <p:nvPr userDrawn="1"/>
        </p:nvSpPr>
        <p:spPr>
          <a:xfrm>
            <a:off x="424005" y="1400629"/>
            <a:ext cx="3698738" cy="3698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dirty="0"/>
              <a:t>Insert Image</a:t>
            </a:r>
            <a:endParaRPr lang="en-GB" dirty="0"/>
          </a:p>
        </p:txBody>
      </p:sp>
      <p:sp>
        <p:nvSpPr>
          <p:cNvPr id="23" name="Text Placeholder 2">
            <a:extLst>
              <a:ext uri="{FF2B5EF4-FFF2-40B4-BE49-F238E27FC236}">
                <a16:creationId xmlns:a16="http://schemas.microsoft.com/office/drawing/2014/main" id="{1482934F-D15B-433B-8563-5A4037ECB287}"/>
              </a:ext>
            </a:extLst>
          </p:cNvPr>
          <p:cNvSpPr txBox="1">
            <a:spLocks/>
          </p:cNvSpPr>
          <p:nvPr userDrawn="1"/>
        </p:nvSpPr>
        <p:spPr bwMode="auto">
          <a:xfrm>
            <a:off x="4411650" y="1923750"/>
            <a:ext cx="800100" cy="1505250"/>
          </a:xfrm>
          <a:prstGeom prst="rect">
            <a:avLst/>
          </a:prstGeom>
          <a:noFill/>
          <a:extLst/>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dirty="0">
                <a:solidFill>
                  <a:schemeClr val="tx2"/>
                </a:solidFill>
              </a:rPr>
              <a:t>“</a:t>
            </a:r>
          </a:p>
        </p:txBody>
      </p:sp>
      <p:sp>
        <p:nvSpPr>
          <p:cNvPr id="8" name="Oval 7">
            <a:extLst>
              <a:ext uri="{FF2B5EF4-FFF2-40B4-BE49-F238E27FC236}">
                <a16:creationId xmlns:a16="http://schemas.microsoft.com/office/drawing/2014/main" id="{F4F7B2FA-9CC6-4114-86A4-1AFC7AB8DC4E}"/>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95CEB9D3-1AE0-4506-94BF-5A0560B20E83}"/>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13">
            <a:extLst>
              <a:ext uri="{FF2B5EF4-FFF2-40B4-BE49-F238E27FC236}">
                <a16:creationId xmlns:a16="http://schemas.microsoft.com/office/drawing/2014/main" id="{C22B8D4B-39B9-4EAD-AE41-4C1E961EAF81}"/>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GB" smtClean="0"/>
              <a:pPr/>
              <a:t>‹#›</a:t>
            </a:fld>
            <a:endParaRPr lang="en-GB" dirty="0"/>
          </a:p>
        </p:txBody>
      </p:sp>
      <p:cxnSp>
        <p:nvCxnSpPr>
          <p:cNvPr id="11" name="Straight Connector 10">
            <a:extLst>
              <a:ext uri="{FF2B5EF4-FFF2-40B4-BE49-F238E27FC236}">
                <a16:creationId xmlns:a16="http://schemas.microsoft.com/office/drawing/2014/main" id="{BEEF5E30-7D94-4346-8B55-79B1AFC23045}"/>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8165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Slide Curv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Freeform: Shape 29">
            <a:extLst>
              <a:ext uri="{FF2B5EF4-FFF2-40B4-BE49-F238E27FC236}">
                <a16:creationId xmlns:a16="http://schemas.microsoft.com/office/drawing/2014/main" id="{2E5F57C8-1811-4EED-A1DD-F65E022CFF71}"/>
              </a:ext>
            </a:extLst>
          </p:cNvPr>
          <p:cNvSpPr>
            <a:spLocks/>
          </p:cNvSpPr>
          <p:nvPr/>
        </p:nvSpPr>
        <p:spPr bwMode="auto">
          <a:xfrm rot="20994946">
            <a:off x="-308388" y="270107"/>
            <a:ext cx="12759629" cy="3500921"/>
          </a:xfrm>
          <a:custGeom>
            <a:avLst/>
            <a:gdLst>
              <a:gd name="connsiteX0" fmla="*/ 10516035 w 12759629"/>
              <a:gd name="connsiteY0" fmla="*/ 2541856 h 3500921"/>
              <a:gd name="connsiteX1" fmla="*/ 12070532 w 12759629"/>
              <a:gd name="connsiteY1" fmla="*/ 3047516 h 3500921"/>
              <a:gd name="connsiteX2" fmla="*/ 12340450 w 12759629"/>
              <a:gd name="connsiteY2" fmla="*/ 3189806 h 3500921"/>
              <a:gd name="connsiteX3" fmla="*/ 12320059 w 12759629"/>
              <a:gd name="connsiteY3" fmla="*/ 3304463 h 3500921"/>
              <a:gd name="connsiteX4" fmla="*/ 12187055 w 12759629"/>
              <a:gd name="connsiteY4" fmla="*/ 3237627 h 3500921"/>
              <a:gd name="connsiteX5" fmla="*/ 9703854 w 12759629"/>
              <a:gd name="connsiteY5" fmla="*/ 2636906 h 3500921"/>
              <a:gd name="connsiteX6" fmla="*/ 6410869 w 12759629"/>
              <a:gd name="connsiteY6" fmla="*/ 3114646 h 3500921"/>
              <a:gd name="connsiteX7" fmla="*/ 3103029 w 12759629"/>
              <a:gd name="connsiteY7" fmla="*/ 3500820 h 3500921"/>
              <a:gd name="connsiteX8" fmla="*/ 27535 w 12759629"/>
              <a:gd name="connsiteY8" fmla="*/ 2961569 h 3500921"/>
              <a:gd name="connsiteX9" fmla="*/ 0 w 12759629"/>
              <a:gd name="connsiteY9" fmla="*/ 2948829 h 3500921"/>
              <a:gd name="connsiteX10" fmla="*/ 6084 w 12759629"/>
              <a:gd name="connsiteY10" fmla="*/ 2914623 h 3500921"/>
              <a:gd name="connsiteX11" fmla="*/ 36566 w 12759629"/>
              <a:gd name="connsiteY11" fmla="*/ 2929330 h 3500921"/>
              <a:gd name="connsiteX12" fmla="*/ 3107981 w 12759629"/>
              <a:gd name="connsiteY12" fmla="*/ 3484895 h 3500921"/>
              <a:gd name="connsiteX13" fmla="*/ 6410869 w 12759629"/>
              <a:gd name="connsiteY13" fmla="*/ 3035023 h 3500921"/>
              <a:gd name="connsiteX14" fmla="*/ 9693950 w 12759629"/>
              <a:gd name="connsiteY14" fmla="*/ 2477659 h 3500921"/>
              <a:gd name="connsiteX15" fmla="*/ 10516035 w 12759629"/>
              <a:gd name="connsiteY15" fmla="*/ 2541856 h 3500921"/>
              <a:gd name="connsiteX16" fmla="*/ 10663864 w 12759629"/>
              <a:gd name="connsiteY16" fmla="*/ 1743885 h 3500921"/>
              <a:gd name="connsiteX17" fmla="*/ 12361031 w 12759629"/>
              <a:gd name="connsiteY17" fmla="*/ 2490300 h 3500921"/>
              <a:gd name="connsiteX18" fmla="*/ 12452364 w 12759629"/>
              <a:gd name="connsiteY18" fmla="*/ 2560519 h 3500921"/>
              <a:gd name="connsiteX19" fmla="*/ 12394470 w 12759629"/>
              <a:gd name="connsiteY19" fmla="*/ 2886055 h 3500921"/>
              <a:gd name="connsiteX20" fmla="*/ 12350704 w 12759629"/>
              <a:gd name="connsiteY20" fmla="*/ 2856440 h 3500921"/>
              <a:gd name="connsiteX21" fmla="*/ 9674113 w 12759629"/>
              <a:gd name="connsiteY21" fmla="*/ 2079999 h 3500921"/>
              <a:gd name="connsiteX22" fmla="*/ 6410950 w 12759629"/>
              <a:gd name="connsiteY22" fmla="*/ 2820279 h 3500921"/>
              <a:gd name="connsiteX23" fmla="*/ 3123029 w 12759629"/>
              <a:gd name="connsiteY23" fmla="*/ 3433200 h 3500921"/>
              <a:gd name="connsiteX24" fmla="*/ 64774 w 12759629"/>
              <a:gd name="connsiteY24" fmla="*/ 2832803 h 3500921"/>
              <a:gd name="connsiteX25" fmla="*/ 24504 w 12759629"/>
              <a:gd name="connsiteY25" fmla="*/ 2811044 h 3500921"/>
              <a:gd name="connsiteX26" fmla="*/ 47732 w 12759629"/>
              <a:gd name="connsiteY26" fmla="*/ 2680435 h 3500921"/>
              <a:gd name="connsiteX27" fmla="*/ 97636 w 12759629"/>
              <a:gd name="connsiteY27" fmla="*/ 2708386 h 3500921"/>
              <a:gd name="connsiteX28" fmla="*/ 3137884 w 12759629"/>
              <a:gd name="connsiteY28" fmla="*/ 3361559 h 3500921"/>
              <a:gd name="connsiteX29" fmla="*/ 6410950 w 12759629"/>
              <a:gd name="connsiteY29" fmla="*/ 2565559 h 3500921"/>
              <a:gd name="connsiteX30" fmla="*/ 9649354 w 12759629"/>
              <a:gd name="connsiteY30" fmla="*/ 1697920 h 3500921"/>
              <a:gd name="connsiteX31" fmla="*/ 10663864 w 12759629"/>
              <a:gd name="connsiteY31" fmla="*/ 1743885 h 3500921"/>
              <a:gd name="connsiteX32" fmla="*/ 10969792 w 12759629"/>
              <a:gd name="connsiteY32" fmla="*/ 889041 h 3500921"/>
              <a:gd name="connsiteX33" fmla="*/ 12565593 w 12759629"/>
              <a:gd name="connsiteY33" fmla="*/ 1623395 h 3500921"/>
              <a:gd name="connsiteX34" fmla="*/ 12612354 w 12759629"/>
              <a:gd name="connsiteY34" fmla="*/ 1660905 h 3500921"/>
              <a:gd name="connsiteX35" fmla="*/ 12489095 w 12759629"/>
              <a:gd name="connsiteY35" fmla="*/ 2353982 h 3500921"/>
              <a:gd name="connsiteX36" fmla="*/ 12488942 w 12759629"/>
              <a:gd name="connsiteY36" fmla="*/ 2353851 h 3500921"/>
              <a:gd name="connsiteX37" fmla="*/ 9633837 w 12759629"/>
              <a:gd name="connsiteY37" fmla="*/ 1455647 h 3500921"/>
              <a:gd name="connsiteX38" fmla="*/ 6410394 w 12759629"/>
              <a:gd name="connsiteY38" fmla="*/ 2398498 h 3500921"/>
              <a:gd name="connsiteX39" fmla="*/ 3147339 w 12759629"/>
              <a:gd name="connsiteY39" fmla="*/ 3281676 h 3500921"/>
              <a:gd name="connsiteX40" fmla="*/ 120302 w 12759629"/>
              <a:gd name="connsiteY40" fmla="*/ 2620525 h 3500921"/>
              <a:gd name="connsiteX41" fmla="*/ 64391 w 12759629"/>
              <a:gd name="connsiteY41" fmla="*/ 2586765 h 3500921"/>
              <a:gd name="connsiteX42" fmla="*/ 129014 w 12759629"/>
              <a:gd name="connsiteY42" fmla="*/ 2223396 h 3500921"/>
              <a:gd name="connsiteX43" fmla="*/ 207516 w 12759629"/>
              <a:gd name="connsiteY43" fmla="*/ 2271822 h 3500921"/>
              <a:gd name="connsiteX44" fmla="*/ 3196854 w 12759629"/>
              <a:gd name="connsiteY44" fmla="*/ 2875891 h 3500921"/>
              <a:gd name="connsiteX45" fmla="*/ 6410395 w 12759629"/>
              <a:gd name="connsiteY45" fmla="*/ 1805735 h 3500921"/>
              <a:gd name="connsiteX46" fmla="*/ 9579371 w 12759629"/>
              <a:gd name="connsiteY46" fmla="*/ 846970 h 3500921"/>
              <a:gd name="connsiteX47" fmla="*/ 10969792 w 12759629"/>
              <a:gd name="connsiteY47" fmla="*/ 889041 h 3500921"/>
              <a:gd name="connsiteX48" fmla="*/ 12695153 w 12759629"/>
              <a:gd name="connsiteY48" fmla="*/ 821327 h 3500921"/>
              <a:gd name="connsiteX49" fmla="*/ 12759629 w 12759629"/>
              <a:gd name="connsiteY49" fmla="*/ 832794 h 3500921"/>
              <a:gd name="connsiteX50" fmla="*/ 12754040 w 12759629"/>
              <a:gd name="connsiteY50" fmla="*/ 864218 h 3500921"/>
              <a:gd name="connsiteX51" fmla="*/ 9634801 w 12759629"/>
              <a:gd name="connsiteY51" fmla="*/ 277064 h 3500921"/>
              <a:gd name="connsiteX52" fmla="*/ 12174055 w 12759629"/>
              <a:gd name="connsiteY52" fmla="*/ 728654 h 3500921"/>
              <a:gd name="connsiteX53" fmla="*/ 12314087 w 12759629"/>
              <a:gd name="connsiteY53" fmla="*/ 809460 h 3500921"/>
              <a:gd name="connsiteX54" fmla="*/ 12513862 w 12759629"/>
              <a:gd name="connsiteY54" fmla="*/ 939924 h 3500921"/>
              <a:gd name="connsiteX55" fmla="*/ 12714277 w 12759629"/>
              <a:gd name="connsiteY55" fmla="*/ 1087803 h 3500921"/>
              <a:gd name="connsiteX56" fmla="*/ 12643623 w 12759629"/>
              <a:gd name="connsiteY56" fmla="*/ 1485082 h 3500921"/>
              <a:gd name="connsiteX57" fmla="*/ 12600454 w 12759629"/>
              <a:gd name="connsiteY57" fmla="*/ 1452040 h 3500921"/>
              <a:gd name="connsiteX58" fmla="*/ 9589210 w 12759629"/>
              <a:gd name="connsiteY58" fmla="*/ 735230 h 3500921"/>
              <a:gd name="connsiteX59" fmla="*/ 6425088 w 12759629"/>
              <a:gd name="connsiteY59" fmla="*/ 1694315 h 3500921"/>
              <a:gd name="connsiteX60" fmla="*/ 3221352 w 12759629"/>
              <a:gd name="connsiteY60" fmla="*/ 2804625 h 3500921"/>
              <a:gd name="connsiteX61" fmla="*/ 227896 w 12759629"/>
              <a:gd name="connsiteY61" fmla="*/ 2237254 h 3500921"/>
              <a:gd name="connsiteX62" fmla="*/ 136311 w 12759629"/>
              <a:gd name="connsiteY62" fmla="*/ 2182365 h 3500921"/>
              <a:gd name="connsiteX63" fmla="*/ 209053 w 12759629"/>
              <a:gd name="connsiteY63" fmla="*/ 1773343 h 3500921"/>
              <a:gd name="connsiteX64" fmla="*/ 316297 w 12759629"/>
              <a:gd name="connsiteY64" fmla="*/ 1834690 h 3500921"/>
              <a:gd name="connsiteX65" fmla="*/ 3216401 w 12759629"/>
              <a:gd name="connsiteY65" fmla="*/ 2350950 h 3500921"/>
              <a:gd name="connsiteX66" fmla="*/ 6425087 w 12759629"/>
              <a:gd name="connsiteY66" fmla="*/ 1240640 h 3500921"/>
              <a:gd name="connsiteX67" fmla="*/ 8321580 w 12759629"/>
              <a:gd name="connsiteY67" fmla="*/ 548189 h 3500921"/>
              <a:gd name="connsiteX68" fmla="*/ 9584258 w 12759629"/>
              <a:gd name="connsiteY68" fmla="*/ 281555 h 3500921"/>
              <a:gd name="connsiteX69" fmla="*/ 8076887 w 12759629"/>
              <a:gd name="connsiteY69" fmla="*/ 0 h 3500921"/>
              <a:gd name="connsiteX70" fmla="*/ 9077142 w 12759629"/>
              <a:gd name="connsiteY70" fmla="*/ 177888 h 3500921"/>
              <a:gd name="connsiteX71" fmla="*/ 8801496 w 12759629"/>
              <a:gd name="connsiteY71" fmla="*/ 241291 h 3500921"/>
              <a:gd name="connsiteX72" fmla="*/ 6485520 w 12759629"/>
              <a:gd name="connsiteY72" fmla="*/ 1101274 h 3500921"/>
              <a:gd name="connsiteX73" fmla="*/ 3365985 w 12759629"/>
              <a:gd name="connsiteY73" fmla="*/ 2267067 h 3500921"/>
              <a:gd name="connsiteX74" fmla="*/ 393929 w 12759629"/>
              <a:gd name="connsiteY74" fmla="*/ 1766952 h 3500921"/>
              <a:gd name="connsiteX75" fmla="*/ 227146 w 12759629"/>
              <a:gd name="connsiteY75" fmla="*/ 1671603 h 3500921"/>
              <a:gd name="connsiteX76" fmla="*/ 298125 w 12759629"/>
              <a:gd name="connsiteY76" fmla="*/ 1272495 h 3500921"/>
              <a:gd name="connsiteX77" fmla="*/ 466713 w 12759629"/>
              <a:gd name="connsiteY77" fmla="*/ 1365124 h 3500921"/>
              <a:gd name="connsiteX78" fmla="*/ 3346178 w 12759629"/>
              <a:gd name="connsiteY78" fmla="*/ 1817461 h 3500921"/>
              <a:gd name="connsiteX79" fmla="*/ 6470665 w 12759629"/>
              <a:gd name="connsiteY79" fmla="*/ 651668 h 3500921"/>
              <a:gd name="connsiteX80" fmla="*/ 7856352 w 12759629"/>
              <a:gd name="connsiteY80" fmla="*/ 73683 h 350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759629" h="3500921">
                <a:moveTo>
                  <a:pt x="10516035" y="2541856"/>
                </a:moveTo>
                <a:cubicBezTo>
                  <a:pt x="11030903" y="2624900"/>
                  <a:pt x="11548218" y="2790173"/>
                  <a:pt x="12070532" y="3047516"/>
                </a:cubicBezTo>
                <a:lnTo>
                  <a:pt x="12340450" y="3189806"/>
                </a:lnTo>
                <a:lnTo>
                  <a:pt x="12320059" y="3304463"/>
                </a:lnTo>
                <a:lnTo>
                  <a:pt x="12187055" y="3237627"/>
                </a:lnTo>
                <a:cubicBezTo>
                  <a:pt x="11350964" y="2834721"/>
                  <a:pt x="10524624" y="2642878"/>
                  <a:pt x="9703854" y="2636906"/>
                </a:cubicBezTo>
                <a:cubicBezTo>
                  <a:pt x="8604542" y="2609038"/>
                  <a:pt x="7510181" y="2915588"/>
                  <a:pt x="6410869" y="3114646"/>
                </a:cubicBezTo>
                <a:cubicBezTo>
                  <a:pt x="5311558" y="3349536"/>
                  <a:pt x="4207293" y="3484895"/>
                  <a:pt x="3103029" y="3500820"/>
                </a:cubicBezTo>
                <a:cubicBezTo>
                  <a:pt x="2072424" y="3504552"/>
                  <a:pt x="1041819" y="3406811"/>
                  <a:pt x="27535" y="2961569"/>
                </a:cubicBezTo>
                <a:lnTo>
                  <a:pt x="0" y="2948829"/>
                </a:lnTo>
                <a:lnTo>
                  <a:pt x="6084" y="2914623"/>
                </a:lnTo>
                <a:lnTo>
                  <a:pt x="36566" y="2929330"/>
                </a:lnTo>
                <a:cubicBezTo>
                  <a:pt x="1046771" y="3391821"/>
                  <a:pt x="2077376" y="3496093"/>
                  <a:pt x="3107981" y="3484895"/>
                </a:cubicBezTo>
                <a:cubicBezTo>
                  <a:pt x="4212245" y="3461008"/>
                  <a:pt x="5311557" y="3305743"/>
                  <a:pt x="6410869" y="3035023"/>
                </a:cubicBezTo>
                <a:cubicBezTo>
                  <a:pt x="7510181" y="2808097"/>
                  <a:pt x="8599590" y="2469697"/>
                  <a:pt x="9693950" y="2477659"/>
                </a:cubicBezTo>
                <a:cubicBezTo>
                  <a:pt x="9967541" y="2476664"/>
                  <a:pt x="10241440" y="2497565"/>
                  <a:pt x="10516035" y="2541856"/>
                </a:cubicBezTo>
                <a:close/>
                <a:moveTo>
                  <a:pt x="10663864" y="1743885"/>
                </a:moveTo>
                <a:cubicBezTo>
                  <a:pt x="11223806" y="1839737"/>
                  <a:pt x="11787945" y="2065808"/>
                  <a:pt x="12361031" y="2490300"/>
                </a:cubicBezTo>
                <a:lnTo>
                  <a:pt x="12452364" y="2560519"/>
                </a:lnTo>
                <a:lnTo>
                  <a:pt x="12394470" y="2886055"/>
                </a:lnTo>
                <a:lnTo>
                  <a:pt x="12350704" y="2856440"/>
                </a:lnTo>
                <a:cubicBezTo>
                  <a:pt x="11444342" y="2270184"/>
                  <a:pt x="10559227" y="2047662"/>
                  <a:pt x="9674113" y="2079999"/>
                </a:cubicBezTo>
                <a:cubicBezTo>
                  <a:pt x="8584741" y="2107859"/>
                  <a:pt x="7505273" y="2521779"/>
                  <a:pt x="6410950" y="2820279"/>
                </a:cubicBezTo>
                <a:cubicBezTo>
                  <a:pt x="5321578" y="3162559"/>
                  <a:pt x="4222304" y="3385439"/>
                  <a:pt x="3123029" y="3433200"/>
                </a:cubicBezTo>
                <a:cubicBezTo>
                  <a:pt x="2092458" y="3466780"/>
                  <a:pt x="1066240" y="3346448"/>
                  <a:pt x="64774" y="2832803"/>
                </a:cubicBezTo>
                <a:lnTo>
                  <a:pt x="24504" y="2811044"/>
                </a:lnTo>
                <a:lnTo>
                  <a:pt x="47732" y="2680435"/>
                </a:lnTo>
                <a:lnTo>
                  <a:pt x="97636" y="2708386"/>
                </a:lnTo>
                <a:cubicBezTo>
                  <a:pt x="1090380" y="3240061"/>
                  <a:pt x="2111955" y="3424990"/>
                  <a:pt x="3137884" y="3361559"/>
                </a:cubicBezTo>
                <a:cubicBezTo>
                  <a:pt x="4232207" y="3297879"/>
                  <a:pt x="5326530" y="2951619"/>
                  <a:pt x="6410950" y="2565559"/>
                </a:cubicBezTo>
                <a:cubicBezTo>
                  <a:pt x="7495369" y="2191439"/>
                  <a:pt x="8569886" y="1777519"/>
                  <a:pt x="9649354" y="1697920"/>
                </a:cubicBezTo>
                <a:cubicBezTo>
                  <a:pt x="9986687" y="1675532"/>
                  <a:pt x="10324505" y="1685793"/>
                  <a:pt x="10663864" y="1743885"/>
                </a:cubicBezTo>
                <a:close/>
                <a:moveTo>
                  <a:pt x="10969792" y="889041"/>
                </a:moveTo>
                <a:cubicBezTo>
                  <a:pt x="11494753" y="992910"/>
                  <a:pt x="12025114" y="1215559"/>
                  <a:pt x="12565593" y="1623395"/>
                </a:cubicBezTo>
                <a:lnTo>
                  <a:pt x="12612354" y="1660905"/>
                </a:lnTo>
                <a:lnTo>
                  <a:pt x="12489095" y="2353982"/>
                </a:lnTo>
                <a:lnTo>
                  <a:pt x="12488942" y="2353851"/>
                </a:lnTo>
                <a:cubicBezTo>
                  <a:pt x="11517970" y="1566603"/>
                  <a:pt x="10574007" y="1375584"/>
                  <a:pt x="9633837" y="1455647"/>
                </a:cubicBezTo>
                <a:cubicBezTo>
                  <a:pt x="8559356" y="1547147"/>
                  <a:pt x="7489826" y="1988736"/>
                  <a:pt x="6410394" y="2398498"/>
                </a:cubicBezTo>
                <a:cubicBezTo>
                  <a:pt x="5330962" y="2812239"/>
                  <a:pt x="4236674" y="3198132"/>
                  <a:pt x="3147339" y="3281676"/>
                </a:cubicBezTo>
                <a:cubicBezTo>
                  <a:pt x="2126087" y="3367457"/>
                  <a:pt x="1104834" y="3187502"/>
                  <a:pt x="120302" y="2620525"/>
                </a:cubicBezTo>
                <a:lnTo>
                  <a:pt x="64391" y="2586765"/>
                </a:lnTo>
                <a:lnTo>
                  <a:pt x="129014" y="2223396"/>
                </a:lnTo>
                <a:lnTo>
                  <a:pt x="207516" y="2271822"/>
                </a:lnTo>
                <a:cubicBezTo>
                  <a:pt x="1182202" y="2845122"/>
                  <a:pt x="2189528" y="3021347"/>
                  <a:pt x="3196854" y="2875891"/>
                </a:cubicBezTo>
                <a:cubicBezTo>
                  <a:pt x="4271335" y="2732674"/>
                  <a:pt x="5345816" y="2227432"/>
                  <a:pt x="6410395" y="1805735"/>
                </a:cubicBezTo>
                <a:cubicBezTo>
                  <a:pt x="7474973" y="1348233"/>
                  <a:pt x="8524696" y="978253"/>
                  <a:pt x="9579371" y="846970"/>
                </a:cubicBezTo>
                <a:cubicBezTo>
                  <a:pt x="10040791" y="798236"/>
                  <a:pt x="10503160" y="796713"/>
                  <a:pt x="10969792" y="889041"/>
                </a:cubicBezTo>
                <a:close/>
                <a:moveTo>
                  <a:pt x="12695153" y="821327"/>
                </a:moveTo>
                <a:lnTo>
                  <a:pt x="12759629" y="832794"/>
                </a:lnTo>
                <a:lnTo>
                  <a:pt x="12754040" y="864218"/>
                </a:lnTo>
                <a:close/>
                <a:moveTo>
                  <a:pt x="9634801" y="277064"/>
                </a:moveTo>
                <a:lnTo>
                  <a:pt x="12174055" y="728654"/>
                </a:lnTo>
                <a:lnTo>
                  <a:pt x="12314087" y="809460"/>
                </a:lnTo>
                <a:cubicBezTo>
                  <a:pt x="12380513" y="850280"/>
                  <a:pt x="12447102" y="893724"/>
                  <a:pt x="12513862" y="939924"/>
                </a:cubicBezTo>
                <a:lnTo>
                  <a:pt x="12714277" y="1087803"/>
                </a:lnTo>
                <a:lnTo>
                  <a:pt x="12643623" y="1485082"/>
                </a:lnTo>
                <a:lnTo>
                  <a:pt x="12600454" y="1452040"/>
                </a:lnTo>
                <a:cubicBezTo>
                  <a:pt x="11566786" y="703751"/>
                  <a:pt x="10577998" y="623304"/>
                  <a:pt x="9589210" y="735230"/>
                </a:cubicBezTo>
                <a:cubicBezTo>
                  <a:pt x="8534502" y="874516"/>
                  <a:pt x="7484746" y="1232681"/>
                  <a:pt x="6425088" y="1694315"/>
                </a:cubicBezTo>
                <a:cubicBezTo>
                  <a:pt x="5365430" y="2120133"/>
                  <a:pt x="4295867" y="2649420"/>
                  <a:pt x="3221352" y="2804625"/>
                </a:cubicBezTo>
                <a:cubicBezTo>
                  <a:pt x="2218638" y="2965053"/>
                  <a:pt x="1207219" y="2796697"/>
                  <a:pt x="227896" y="2237254"/>
                </a:cubicBezTo>
                <a:lnTo>
                  <a:pt x="136311" y="2182365"/>
                </a:lnTo>
                <a:lnTo>
                  <a:pt x="209053" y="1773343"/>
                </a:lnTo>
                <a:lnTo>
                  <a:pt x="316297" y="1834690"/>
                </a:lnTo>
                <a:cubicBezTo>
                  <a:pt x="1266678" y="2353048"/>
                  <a:pt x="2241539" y="2507646"/>
                  <a:pt x="3216401" y="2350950"/>
                </a:cubicBezTo>
                <a:cubicBezTo>
                  <a:pt x="4290915" y="2195745"/>
                  <a:pt x="5365428" y="1666458"/>
                  <a:pt x="6425087" y="1240640"/>
                </a:cubicBezTo>
                <a:cubicBezTo>
                  <a:pt x="7058903" y="966047"/>
                  <a:pt x="7687765" y="723291"/>
                  <a:pt x="8321580" y="548189"/>
                </a:cubicBezTo>
                <a:cubicBezTo>
                  <a:pt x="8742473" y="428801"/>
                  <a:pt x="9163364" y="337269"/>
                  <a:pt x="9584258" y="281555"/>
                </a:cubicBezTo>
                <a:close/>
                <a:moveTo>
                  <a:pt x="8076887" y="0"/>
                </a:moveTo>
                <a:lnTo>
                  <a:pt x="9077142" y="177888"/>
                </a:lnTo>
                <a:lnTo>
                  <a:pt x="8801496" y="241291"/>
                </a:lnTo>
                <a:cubicBezTo>
                  <a:pt x="8029504" y="437310"/>
                  <a:pt x="7261690" y="740197"/>
                  <a:pt x="6485520" y="1101274"/>
                </a:cubicBezTo>
                <a:cubicBezTo>
                  <a:pt x="5455578" y="1546902"/>
                  <a:pt x="4420685" y="2091999"/>
                  <a:pt x="3365985" y="2267067"/>
                </a:cubicBezTo>
                <a:cubicBezTo>
                  <a:pt x="2377204" y="2449844"/>
                  <a:pt x="1379719" y="2303903"/>
                  <a:pt x="393929" y="1766952"/>
                </a:cubicBezTo>
                <a:lnTo>
                  <a:pt x="227146" y="1671603"/>
                </a:lnTo>
                <a:lnTo>
                  <a:pt x="298125" y="1272495"/>
                </a:lnTo>
                <a:lnTo>
                  <a:pt x="466713" y="1365124"/>
                </a:lnTo>
                <a:cubicBezTo>
                  <a:pt x="1420551" y="1863855"/>
                  <a:pt x="2389893" y="1992778"/>
                  <a:pt x="3346178" y="1817461"/>
                </a:cubicBezTo>
                <a:cubicBezTo>
                  <a:pt x="4400879" y="1642393"/>
                  <a:pt x="5440723" y="1097296"/>
                  <a:pt x="6470665" y="651668"/>
                </a:cubicBezTo>
                <a:cubicBezTo>
                  <a:pt x="6931168" y="433828"/>
                  <a:pt x="7394457" y="238369"/>
                  <a:pt x="7856352" y="73683"/>
                </a:cubicBezTo>
                <a:close/>
              </a:path>
            </a:pathLst>
          </a:custGeom>
          <a:gradFill flip="none" rotWithShape="1">
            <a:gsLst>
              <a:gs pos="23000">
                <a:schemeClr val="bg2">
                  <a:alpha val="0"/>
                </a:schemeClr>
              </a:gs>
              <a:gs pos="100000">
                <a:schemeClr val="bg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1776770" y="4752155"/>
            <a:ext cx="9680574" cy="1310968"/>
          </a:xfrm>
        </p:spPr>
        <p:txBody>
          <a:bodyPr vert="horz" lIns="91440" tIns="45720" rIns="91440" bIns="45720" rtlCol="0" anchor="t">
            <a:noAutofit/>
          </a:bodyPr>
          <a:lstStyle>
            <a:lvl1pPr>
              <a:lnSpc>
                <a:spcPct val="100000"/>
              </a:lnSpc>
              <a:defRPr lang="en-GB" sz="2400" b="0" i="1" spc="0">
                <a:solidFill>
                  <a:schemeClr val="tx2"/>
                </a:solidFill>
                <a:latin typeface="+mj-lt"/>
              </a:defRPr>
            </a:lvl1pPr>
          </a:lstStyle>
          <a:p>
            <a:pPr marL="0" lvl="0"/>
            <a:r>
              <a:rPr lang="en-US" dirty="0"/>
              <a:t>Quote</a:t>
            </a:r>
            <a:endParaRPr lang="en-GB" dirty="0"/>
          </a:p>
        </p:txBody>
      </p:sp>
      <p:sp>
        <p:nvSpPr>
          <p:cNvPr id="37" name="Freeform: Shape 36">
            <a:extLst>
              <a:ext uri="{FF2B5EF4-FFF2-40B4-BE49-F238E27FC236}">
                <a16:creationId xmlns:a16="http://schemas.microsoft.com/office/drawing/2014/main" id="{85BDC404-2F32-43B2-8FF8-F44E737B7739}"/>
              </a:ext>
            </a:extLst>
          </p:cNvPr>
          <p:cNvSpPr/>
          <p:nvPr userDrawn="1"/>
        </p:nvSpPr>
        <p:spPr>
          <a:xfrm>
            <a:off x="1" y="1"/>
            <a:ext cx="4716581" cy="4149353"/>
          </a:xfrm>
          <a:custGeom>
            <a:avLst/>
            <a:gdLst>
              <a:gd name="connsiteX0" fmla="*/ 0 w 4716581"/>
              <a:gd name="connsiteY0" fmla="*/ 0 h 4149353"/>
              <a:gd name="connsiteX1" fmla="*/ 4324798 w 4716581"/>
              <a:gd name="connsiteY1" fmla="*/ 0 h 4149353"/>
              <a:gd name="connsiteX2" fmla="*/ 4385617 w 4716581"/>
              <a:gd name="connsiteY2" fmla="*/ 100111 h 4149353"/>
              <a:gd name="connsiteX3" fmla="*/ 4716581 w 4716581"/>
              <a:gd name="connsiteY3" fmla="*/ 1407189 h 4149353"/>
              <a:gd name="connsiteX4" fmla="*/ 1974417 w 4716581"/>
              <a:gd name="connsiteY4" fmla="*/ 4149353 h 4149353"/>
              <a:gd name="connsiteX5" fmla="*/ 35414 w 4716581"/>
              <a:gd name="connsiteY5" fmla="*/ 3346192 h 4149353"/>
              <a:gd name="connsiteX6" fmla="*/ 0 w 4716581"/>
              <a:gd name="connsiteY6" fmla="*/ 3307226 h 414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581" h="4149353">
                <a:moveTo>
                  <a:pt x="0" y="0"/>
                </a:moveTo>
                <a:lnTo>
                  <a:pt x="4324798" y="0"/>
                </a:lnTo>
                <a:lnTo>
                  <a:pt x="4385617" y="100111"/>
                </a:lnTo>
                <a:cubicBezTo>
                  <a:pt x="4596688" y="488657"/>
                  <a:pt x="4716581" y="933922"/>
                  <a:pt x="4716581" y="1407189"/>
                </a:cubicBezTo>
                <a:cubicBezTo>
                  <a:pt x="4716581" y="2921644"/>
                  <a:pt x="3488872" y="4149353"/>
                  <a:pt x="1974417" y="4149353"/>
                </a:cubicBezTo>
                <a:cubicBezTo>
                  <a:pt x="1217190" y="4149353"/>
                  <a:pt x="531649" y="3842426"/>
                  <a:pt x="35414" y="3346192"/>
                </a:cubicBezTo>
                <a:lnTo>
                  <a:pt x="0" y="33072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5" name="Picture Placeholder 34">
            <a:extLst>
              <a:ext uri="{FF2B5EF4-FFF2-40B4-BE49-F238E27FC236}">
                <a16:creationId xmlns:a16="http://schemas.microsoft.com/office/drawing/2014/main" id="{87D3D51C-EF1C-4FF2-AB62-ADC1DF32A287}"/>
              </a:ext>
            </a:extLst>
          </p:cNvPr>
          <p:cNvSpPr>
            <a:spLocks noGrp="1"/>
          </p:cNvSpPr>
          <p:nvPr userDrawn="1">
            <p:ph type="pic" sz="quarter" idx="14" hasCustomPrompt="1"/>
          </p:nvPr>
        </p:nvSpPr>
        <p:spPr>
          <a:xfrm>
            <a:off x="1" y="0"/>
            <a:ext cx="4524507" cy="3957278"/>
          </a:xfrm>
          <a:custGeom>
            <a:avLst/>
            <a:gdLst>
              <a:gd name="connsiteX0" fmla="*/ 8414 w 4524507"/>
              <a:gd name="connsiteY0" fmla="*/ 0 h 3957278"/>
              <a:gd name="connsiteX1" fmla="*/ 4048912 w 4524507"/>
              <a:gd name="connsiteY1" fmla="*/ 0 h 3957278"/>
              <a:gd name="connsiteX2" fmla="*/ 4098256 w 4524507"/>
              <a:gd name="connsiteY2" fmla="*/ 65987 h 3957278"/>
              <a:gd name="connsiteX3" fmla="*/ 4524507 w 4524507"/>
              <a:gd name="connsiteY3" fmla="*/ 1461436 h 3957278"/>
              <a:gd name="connsiteX4" fmla="*/ 2028663 w 4524507"/>
              <a:gd name="connsiteY4" fmla="*/ 3957278 h 3957278"/>
              <a:gd name="connsiteX5" fmla="*/ 102748 w 4524507"/>
              <a:gd name="connsiteY5" fmla="*/ 3049023 h 3957278"/>
              <a:gd name="connsiteX6" fmla="*/ 0 w 4524507"/>
              <a:gd name="connsiteY6" fmla="*/ 2911620 h 3957278"/>
              <a:gd name="connsiteX7" fmla="*/ 0 w 4524507"/>
              <a:gd name="connsiteY7" fmla="*/ 11253 h 395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4507" h="3957278">
                <a:moveTo>
                  <a:pt x="8414" y="0"/>
                </a:moveTo>
                <a:lnTo>
                  <a:pt x="4048912" y="0"/>
                </a:lnTo>
                <a:lnTo>
                  <a:pt x="4098256" y="65987"/>
                </a:lnTo>
                <a:cubicBezTo>
                  <a:pt x="4367369" y="464326"/>
                  <a:pt x="4524507" y="944530"/>
                  <a:pt x="4524507" y="1461436"/>
                </a:cubicBezTo>
                <a:cubicBezTo>
                  <a:pt x="4524507" y="2839851"/>
                  <a:pt x="3407080" y="3957278"/>
                  <a:pt x="2028663" y="3957278"/>
                </a:cubicBezTo>
                <a:cubicBezTo>
                  <a:pt x="1253303" y="3957278"/>
                  <a:pt x="560523" y="3603717"/>
                  <a:pt x="102748" y="3049023"/>
                </a:cubicBezTo>
                <a:lnTo>
                  <a:pt x="0" y="2911620"/>
                </a:lnTo>
                <a:lnTo>
                  <a:pt x="0" y="11253"/>
                </a:lnTo>
                <a:close/>
              </a:path>
            </a:pathLst>
          </a:custGeom>
          <a:pattFill prst="dkUpDiag">
            <a:fgClr>
              <a:schemeClr val="accent3"/>
            </a:fgClr>
            <a:bgClr>
              <a:schemeClr val="accent3">
                <a:lumMod val="50000"/>
              </a:schemeClr>
            </a:bgClr>
          </a:pattFill>
        </p:spPr>
        <p:txBody>
          <a:bodyPr vert="horz" wrap="square" lIns="91440" tIns="457200" rIns="91440" bIns="45720" rtlCol="0" anchor="t" anchorCtr="1">
            <a:noAutofit/>
          </a:bodyPr>
          <a:lstStyle>
            <a:lvl1pPr>
              <a:defRPr lang="en-GB" sz="1200" dirty="0">
                <a:solidFill>
                  <a:schemeClr val="bg1"/>
                </a:solidFill>
                <a:latin typeface="+mn-lt"/>
                <a:cs typeface="Arial" panose="020B0604020202020204" pitchFamily="34" charset="0"/>
              </a:defRPr>
            </a:lvl1pPr>
          </a:lstStyle>
          <a:p>
            <a:pPr marL="0" lvl="0" indent="0" algn="ctr">
              <a:buNone/>
            </a:pPr>
            <a:r>
              <a:rPr lang="en-US" dirty="0"/>
              <a:t>Insert Image</a:t>
            </a:r>
            <a:endParaRPr lang="en-GB" dirty="0"/>
          </a:p>
        </p:txBody>
      </p:sp>
      <p:sp>
        <p:nvSpPr>
          <p:cNvPr id="23" name="Text Placeholder 2">
            <a:extLst>
              <a:ext uri="{FF2B5EF4-FFF2-40B4-BE49-F238E27FC236}">
                <a16:creationId xmlns:a16="http://schemas.microsoft.com/office/drawing/2014/main" id="{1482934F-D15B-433B-8563-5A4037ECB287}"/>
              </a:ext>
            </a:extLst>
          </p:cNvPr>
          <p:cNvSpPr txBox="1">
            <a:spLocks/>
          </p:cNvSpPr>
          <p:nvPr userDrawn="1"/>
        </p:nvSpPr>
        <p:spPr bwMode="auto">
          <a:xfrm>
            <a:off x="976670" y="4475195"/>
            <a:ext cx="800100" cy="1505250"/>
          </a:xfrm>
          <a:prstGeom prst="rect">
            <a:avLst/>
          </a:prstGeom>
          <a:noFill/>
          <a:extLst/>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dirty="0">
                <a:solidFill>
                  <a:schemeClr val="tx2"/>
                </a:solidFill>
              </a:rPr>
              <a:t>“</a:t>
            </a:r>
          </a:p>
        </p:txBody>
      </p:sp>
      <p:sp>
        <p:nvSpPr>
          <p:cNvPr id="38" name="Oval 37">
            <a:extLst>
              <a:ext uri="{FF2B5EF4-FFF2-40B4-BE49-F238E27FC236}">
                <a16:creationId xmlns:a16="http://schemas.microsoft.com/office/drawing/2014/main" id="{C8AD67CF-75C0-4B27-B3F2-C99382A990DA}"/>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9" name="Straight Connector 38">
            <a:extLst>
              <a:ext uri="{FF2B5EF4-FFF2-40B4-BE49-F238E27FC236}">
                <a16:creationId xmlns:a16="http://schemas.microsoft.com/office/drawing/2014/main" id="{9AD26E31-DFC7-4619-9B7C-D90ABC8CCB4A}"/>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Slide Number Placeholder 13">
            <a:extLst>
              <a:ext uri="{FF2B5EF4-FFF2-40B4-BE49-F238E27FC236}">
                <a16:creationId xmlns:a16="http://schemas.microsoft.com/office/drawing/2014/main" id="{BBB6659B-6CE0-4853-BB6C-1DAC306ED289}"/>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GB" smtClean="0"/>
              <a:pPr/>
              <a:t>‹#›</a:t>
            </a:fld>
            <a:endParaRPr lang="en-GB" dirty="0"/>
          </a:p>
        </p:txBody>
      </p:sp>
      <p:cxnSp>
        <p:nvCxnSpPr>
          <p:cNvPr id="41" name="Straight Connector 40">
            <a:extLst>
              <a:ext uri="{FF2B5EF4-FFF2-40B4-BE49-F238E27FC236}">
                <a16:creationId xmlns:a16="http://schemas.microsoft.com/office/drawing/2014/main" id="{8C57D515-267D-428B-AD8D-9917FC8D1170}"/>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6023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87BE54-14DC-472D-8337-75B1A8A35BF6}"/>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1"/>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Freeform: Shape 13">
            <a:extLst>
              <a:ext uri="{FF2B5EF4-FFF2-40B4-BE49-F238E27FC236}">
                <a16:creationId xmlns:a16="http://schemas.microsoft.com/office/drawing/2014/main"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Picture Placeholder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dirty="0"/>
              <a:t>Insert Image</a:t>
            </a:r>
            <a:endParaRPr lang="en-GB" dirty="0"/>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dirty="0"/>
              <a:t>THANK YOU</a:t>
            </a:r>
            <a:endParaRPr lang="en-GB" dirty="0"/>
          </a:p>
        </p:txBody>
      </p:sp>
      <p:sp>
        <p:nvSpPr>
          <p:cNvPr id="5" name="Text Placeholder 4">
            <a:extLst>
              <a:ext uri="{FF2B5EF4-FFF2-40B4-BE49-F238E27FC236}">
                <a16:creationId xmlns:a16="http://schemas.microsoft.com/office/drawing/2014/main" id="{64182412-18B8-4AC3-AA61-DAFA9BEABEFB}"/>
              </a:ext>
            </a:extLst>
          </p:cNvPr>
          <p:cNvSpPr>
            <a:spLocks noGrp="1"/>
          </p:cNvSpPr>
          <p:nvPr>
            <p:ph type="body" sz="quarter" idx="15" hasCustomPrompt="1"/>
          </p:nvPr>
        </p:nvSpPr>
        <p:spPr>
          <a:xfrm>
            <a:off x="4677266" y="4422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dirty="0"/>
              <a:t>Name</a:t>
            </a:r>
          </a:p>
        </p:txBody>
      </p:sp>
      <p:sp>
        <p:nvSpPr>
          <p:cNvPr id="17" name="Text Placeholder 4">
            <a:extLst>
              <a:ext uri="{FF2B5EF4-FFF2-40B4-BE49-F238E27FC236}">
                <a16:creationId xmlns:a16="http://schemas.microsoft.com/office/drawing/2014/main" id="{04BD3722-9C29-415A-B4F9-404DF7CA27F8}"/>
              </a:ext>
            </a:extLst>
          </p:cNvPr>
          <p:cNvSpPr>
            <a:spLocks noGrp="1"/>
          </p:cNvSpPr>
          <p:nvPr>
            <p:ph type="body" sz="quarter" idx="16" hasCustomPrompt="1"/>
          </p:nvPr>
        </p:nvSpPr>
        <p:spPr>
          <a:xfrm>
            <a:off x="4677266" y="48592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dirty="0"/>
              <a:t>Phone</a:t>
            </a:r>
          </a:p>
        </p:txBody>
      </p:sp>
      <p:sp>
        <p:nvSpPr>
          <p:cNvPr id="18" name="Text Placeholder 4">
            <a:extLst>
              <a:ext uri="{FF2B5EF4-FFF2-40B4-BE49-F238E27FC236}">
                <a16:creationId xmlns:a16="http://schemas.microsoft.com/office/drawing/2014/main" id="{19AB0B4C-135C-4049-A378-55E85A240EF0}"/>
              </a:ext>
            </a:extLst>
          </p:cNvPr>
          <p:cNvSpPr>
            <a:spLocks noGrp="1"/>
          </p:cNvSpPr>
          <p:nvPr>
            <p:ph type="body" sz="quarter" idx="17" hasCustomPrompt="1"/>
          </p:nvPr>
        </p:nvSpPr>
        <p:spPr>
          <a:xfrm>
            <a:off x="4677266" y="5295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dirty="0"/>
              <a:t>Email</a:t>
            </a:r>
          </a:p>
        </p:txBody>
      </p:sp>
      <p:sp>
        <p:nvSpPr>
          <p:cNvPr id="19" name="Text Placeholder 4">
            <a:extLst>
              <a:ext uri="{FF2B5EF4-FFF2-40B4-BE49-F238E27FC236}">
                <a16:creationId xmlns:a16="http://schemas.microsoft.com/office/drawing/2014/main" id="{84C52246-1E1E-45D1-870F-11BEF236798C}"/>
              </a:ext>
            </a:extLst>
          </p:cNvPr>
          <p:cNvSpPr>
            <a:spLocks noGrp="1"/>
          </p:cNvSpPr>
          <p:nvPr>
            <p:ph type="body" sz="quarter" idx="18" hasCustomPrompt="1"/>
          </p:nvPr>
        </p:nvSpPr>
        <p:spPr>
          <a:xfrm>
            <a:off x="4677266" y="5732272"/>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dirty="0"/>
              <a:t>Website</a:t>
            </a:r>
          </a:p>
        </p:txBody>
      </p:sp>
      <p:cxnSp>
        <p:nvCxnSpPr>
          <p:cNvPr id="16" name="Straight Connector 15">
            <a:extLst>
              <a:ext uri="{FF2B5EF4-FFF2-40B4-BE49-F238E27FC236}">
                <a16:creationId xmlns:a16="http://schemas.microsoft.com/office/drawing/2014/main"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c 22" descr="User" title="Icon - Presenter Name">
            <a:extLst>
              <a:ext uri="{FF2B5EF4-FFF2-40B4-BE49-F238E27FC236}">
                <a16:creationId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192357" y="4451822"/>
            <a:ext cx="218900" cy="218900"/>
          </a:xfrm>
          <a:prstGeom prst="rect">
            <a:avLst/>
          </a:prstGeom>
        </p:spPr>
      </p:pic>
      <p:pic>
        <p:nvPicPr>
          <p:cNvPr id="24" name="Graphic 23" descr="Envelope" title="Icon Presenter Email">
            <a:extLst>
              <a:ext uri="{FF2B5EF4-FFF2-40B4-BE49-F238E27FC236}">
                <a16:creationId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192357" y="5324822"/>
            <a:ext cx="218900" cy="218900"/>
          </a:xfrm>
          <a:prstGeom prst="rect">
            <a:avLst/>
          </a:prstGeom>
        </p:spPr>
      </p:pic>
      <p:pic>
        <p:nvPicPr>
          <p:cNvPr id="25" name="Graphic 24" descr="Smart Phone" title="Icon - Presenter Phone Number">
            <a:extLst>
              <a:ext uri="{FF2B5EF4-FFF2-40B4-BE49-F238E27FC236}">
                <a16:creationId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192357" y="4888322"/>
            <a:ext cx="218900" cy="218900"/>
          </a:xfrm>
          <a:prstGeom prst="rect">
            <a:avLst/>
          </a:prstGeom>
        </p:spPr>
      </p:pic>
      <p:pic>
        <p:nvPicPr>
          <p:cNvPr id="26" name="Graphic 25" descr="Link">
            <a:extLst>
              <a:ext uri="{FF2B5EF4-FFF2-40B4-BE49-F238E27FC236}">
                <a16:creationId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156746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87BE54-14DC-472D-8337-75B1A8A35BF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Freeform: Shape 13">
            <a:extLst>
              <a:ext uri="{FF2B5EF4-FFF2-40B4-BE49-F238E27FC236}">
                <a16:creationId xmlns:a16="http://schemas.microsoft.com/office/drawing/2014/main"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Picture Placeholder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dirty="0"/>
              <a:t>Insert Image</a:t>
            </a:r>
            <a:endParaRPr lang="en-GB" dirty="0"/>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dirty="0"/>
              <a:t>THANK YOU</a:t>
            </a:r>
            <a:endParaRPr lang="en-GB" dirty="0"/>
          </a:p>
        </p:txBody>
      </p:sp>
      <p:sp>
        <p:nvSpPr>
          <p:cNvPr id="5" name="Text Placeholder 4">
            <a:extLst>
              <a:ext uri="{FF2B5EF4-FFF2-40B4-BE49-F238E27FC236}">
                <a16:creationId xmlns:a16="http://schemas.microsoft.com/office/drawing/2014/main" id="{64182412-18B8-4AC3-AA61-DAFA9BEABEFB}"/>
              </a:ext>
            </a:extLst>
          </p:cNvPr>
          <p:cNvSpPr>
            <a:spLocks noGrp="1"/>
          </p:cNvSpPr>
          <p:nvPr>
            <p:ph type="body" sz="quarter" idx="15" hasCustomPrompt="1"/>
          </p:nvPr>
        </p:nvSpPr>
        <p:spPr>
          <a:xfrm>
            <a:off x="4677266" y="4422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dirty="0"/>
              <a:t>Name</a:t>
            </a:r>
          </a:p>
        </p:txBody>
      </p:sp>
      <p:sp>
        <p:nvSpPr>
          <p:cNvPr id="17" name="Text Placeholder 4">
            <a:extLst>
              <a:ext uri="{FF2B5EF4-FFF2-40B4-BE49-F238E27FC236}">
                <a16:creationId xmlns:a16="http://schemas.microsoft.com/office/drawing/2014/main" id="{04BD3722-9C29-415A-B4F9-404DF7CA27F8}"/>
              </a:ext>
            </a:extLst>
          </p:cNvPr>
          <p:cNvSpPr>
            <a:spLocks noGrp="1"/>
          </p:cNvSpPr>
          <p:nvPr>
            <p:ph type="body" sz="quarter" idx="16" hasCustomPrompt="1"/>
          </p:nvPr>
        </p:nvSpPr>
        <p:spPr>
          <a:xfrm>
            <a:off x="4677266" y="48592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dirty="0"/>
              <a:t>Phone</a:t>
            </a:r>
          </a:p>
        </p:txBody>
      </p:sp>
      <p:sp>
        <p:nvSpPr>
          <p:cNvPr id="18" name="Text Placeholder 4">
            <a:extLst>
              <a:ext uri="{FF2B5EF4-FFF2-40B4-BE49-F238E27FC236}">
                <a16:creationId xmlns:a16="http://schemas.microsoft.com/office/drawing/2014/main" id="{19AB0B4C-135C-4049-A378-55E85A240EF0}"/>
              </a:ext>
            </a:extLst>
          </p:cNvPr>
          <p:cNvSpPr>
            <a:spLocks noGrp="1"/>
          </p:cNvSpPr>
          <p:nvPr>
            <p:ph type="body" sz="quarter" idx="17" hasCustomPrompt="1"/>
          </p:nvPr>
        </p:nvSpPr>
        <p:spPr>
          <a:xfrm>
            <a:off x="4677266" y="5295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dirty="0"/>
              <a:t>Email</a:t>
            </a:r>
          </a:p>
        </p:txBody>
      </p:sp>
      <p:sp>
        <p:nvSpPr>
          <p:cNvPr id="19" name="Text Placeholder 4">
            <a:extLst>
              <a:ext uri="{FF2B5EF4-FFF2-40B4-BE49-F238E27FC236}">
                <a16:creationId xmlns:a16="http://schemas.microsoft.com/office/drawing/2014/main" id="{84C52246-1E1E-45D1-870F-11BEF236798C}"/>
              </a:ext>
            </a:extLst>
          </p:cNvPr>
          <p:cNvSpPr>
            <a:spLocks noGrp="1"/>
          </p:cNvSpPr>
          <p:nvPr>
            <p:ph type="body" sz="quarter" idx="18" hasCustomPrompt="1"/>
          </p:nvPr>
        </p:nvSpPr>
        <p:spPr>
          <a:xfrm>
            <a:off x="4677266" y="5732272"/>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dirty="0"/>
              <a:t>Website</a:t>
            </a:r>
          </a:p>
        </p:txBody>
      </p:sp>
      <p:cxnSp>
        <p:nvCxnSpPr>
          <p:cNvPr id="16" name="Straight Connector 15">
            <a:extLst>
              <a:ext uri="{FF2B5EF4-FFF2-40B4-BE49-F238E27FC236}">
                <a16:creationId xmlns:a16="http://schemas.microsoft.com/office/drawing/2014/main"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c 22" descr="User" title="Icon - Presenter Name">
            <a:extLst>
              <a:ext uri="{FF2B5EF4-FFF2-40B4-BE49-F238E27FC236}">
                <a16:creationId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192357" y="4451822"/>
            <a:ext cx="218900" cy="218900"/>
          </a:xfrm>
          <a:prstGeom prst="rect">
            <a:avLst/>
          </a:prstGeom>
        </p:spPr>
      </p:pic>
      <p:pic>
        <p:nvPicPr>
          <p:cNvPr id="24" name="Graphic 23" descr="Envelope" title="Icon Presenter Email">
            <a:extLst>
              <a:ext uri="{FF2B5EF4-FFF2-40B4-BE49-F238E27FC236}">
                <a16:creationId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192357" y="5324822"/>
            <a:ext cx="218900" cy="218900"/>
          </a:xfrm>
          <a:prstGeom prst="rect">
            <a:avLst/>
          </a:prstGeom>
        </p:spPr>
      </p:pic>
      <p:pic>
        <p:nvPicPr>
          <p:cNvPr id="25" name="Graphic 24" descr="Smart Phone" title="Icon - Presenter Phone Number">
            <a:extLst>
              <a:ext uri="{FF2B5EF4-FFF2-40B4-BE49-F238E27FC236}">
                <a16:creationId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192357" y="4888322"/>
            <a:ext cx="218900" cy="218900"/>
          </a:xfrm>
          <a:prstGeom prst="rect">
            <a:avLst/>
          </a:prstGeom>
        </p:spPr>
      </p:pic>
      <p:pic>
        <p:nvPicPr>
          <p:cNvPr id="26" name="Graphic 25" descr="Link">
            <a:extLst>
              <a:ext uri="{FF2B5EF4-FFF2-40B4-BE49-F238E27FC236}">
                <a16:creationId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263185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Freeform: Shape 25">
            <a:extLst>
              <a:ext uri="{FF2B5EF4-FFF2-40B4-BE49-F238E27FC236}">
                <a16:creationId xmlns:a16="http://schemas.microsoft.com/office/drawing/2014/main"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 name="Oval 3">
            <a:extLst>
              <a:ext uri="{FF2B5EF4-FFF2-40B4-BE49-F238E27FC236}">
                <a16:creationId xmlns:a16="http://schemas.microsoft.com/office/drawing/2014/main" id="{8371726A-1E0A-434B-A802-4FCC15A82D01}"/>
              </a:ext>
            </a:extLst>
          </p:cNvPr>
          <p:cNvSpPr/>
          <p:nvPr userDrawn="1"/>
        </p:nvSpPr>
        <p:spPr>
          <a:xfrm>
            <a:off x="2674071" y="21211"/>
            <a:ext cx="6843859" cy="6843859"/>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p>
            <a:pPr lvl="0" indent="0" algn="ctr">
              <a:lnSpc>
                <a:spcPct val="90000"/>
              </a:lnSpc>
              <a:spcBef>
                <a:spcPts val="1000"/>
              </a:spcBef>
              <a:buFont typeface="Arial" panose="020B0604020202020204" pitchFamily="34" charset="0"/>
              <a:buNone/>
            </a:pPr>
            <a:endParaRPr lang="en-US" sz="1600">
              <a:solidFill>
                <a:schemeClr val="bg1"/>
              </a:solidFill>
              <a:cs typeface="Arial" panose="020B0604020202020204" pitchFamily="34" charset="0"/>
            </a:endParaRPr>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dirty="0"/>
              <a:t>Title</a:t>
            </a:r>
            <a:endParaRPr lang="en-GB" dirty="0"/>
          </a:p>
        </p:txBody>
      </p:sp>
      <p:sp>
        <p:nvSpPr>
          <p:cNvPr id="3" name="Subtitle 2">
            <a:extLst>
              <a:ext uri="{FF2B5EF4-FFF2-40B4-BE49-F238E27FC236}">
                <a16:creationId xmlns:a16="http://schemas.microsoft.com/office/drawing/2014/main"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n-lt"/>
                <a:cs typeface="Arial" panose="020B0604020202020204" pitchFamily="34" charset="0"/>
              </a:defRPr>
            </a:lvl1pPr>
          </a:lstStyle>
          <a:p>
            <a:pPr marL="228600" lvl="0" indent="-228600" algn="ctr"/>
            <a:r>
              <a:rPr lang="en-US" dirty="0"/>
              <a:t>Subtitle</a:t>
            </a:r>
            <a:endParaRPr lang="en-GB" dirty="0"/>
          </a:p>
        </p:txBody>
      </p:sp>
    </p:spTree>
    <p:extLst>
      <p:ext uri="{BB962C8B-B14F-4D97-AF65-F5344CB8AC3E}">
        <p14:creationId xmlns:p14="http://schemas.microsoft.com/office/powerpoint/2010/main" val="532482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dirty="0"/>
              <a:t>CLICK TO EDIT MASTER TITLE STYLE</a:t>
            </a:r>
            <a:endParaRPr lang="en-GB" dirty="0"/>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GB" smtClean="0"/>
              <a:pPr/>
              <a:t>‹#›</a:t>
            </a:fld>
            <a:endParaRPr lang="en-GB"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B4B03F13-A59A-4526-9D17-27A3B8C63BCD}"/>
              </a:ext>
            </a:extLst>
          </p:cNvPr>
          <p:cNvSpPr/>
          <p:nvPr userDrawn="1"/>
        </p:nvSpPr>
        <p:spPr>
          <a:xfrm>
            <a:off x="-1" y="-16064"/>
            <a:ext cx="3981692" cy="2505614"/>
          </a:xfrm>
          <a:custGeom>
            <a:avLst/>
            <a:gdLst>
              <a:gd name="connsiteX0" fmla="*/ 0 w 3981692"/>
              <a:gd name="connsiteY0" fmla="*/ 0 h 2505614"/>
              <a:gd name="connsiteX1" fmla="*/ 3978183 w 3981692"/>
              <a:gd name="connsiteY1" fmla="*/ 0 h 2505614"/>
              <a:gd name="connsiteX2" fmla="*/ 3981692 w 3981692"/>
              <a:gd name="connsiteY2" fmla="*/ 54609 h 2505614"/>
              <a:gd name="connsiteX3" fmla="*/ 862315 w 3981692"/>
              <a:gd name="connsiteY3" fmla="*/ 2505614 h 2505614"/>
              <a:gd name="connsiteX4" fmla="*/ 233652 w 3981692"/>
              <a:gd name="connsiteY4" fmla="*/ 2455818 h 2505614"/>
              <a:gd name="connsiteX5" fmla="*/ 0 w 3981692"/>
              <a:gd name="connsiteY5" fmla="*/ 2408613 h 250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1692" h="2505614">
                <a:moveTo>
                  <a:pt x="0" y="0"/>
                </a:moveTo>
                <a:lnTo>
                  <a:pt x="3978183" y="0"/>
                </a:lnTo>
                <a:lnTo>
                  <a:pt x="3981692" y="54609"/>
                </a:lnTo>
                <a:cubicBezTo>
                  <a:pt x="3981692" y="1408262"/>
                  <a:pt x="2585099" y="2505614"/>
                  <a:pt x="862315" y="2505614"/>
                </a:cubicBezTo>
                <a:cubicBezTo>
                  <a:pt x="646967" y="2505614"/>
                  <a:pt x="436716" y="2488468"/>
                  <a:pt x="233652" y="2455818"/>
                </a:cubicBezTo>
                <a:lnTo>
                  <a:pt x="0" y="24086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A1E45B6-C7EC-4687-B8D8-10D1DBC47018}"/>
              </a:ext>
            </a:extLst>
          </p:cNvPr>
          <p:cNvSpPr/>
          <p:nvPr userDrawn="1"/>
        </p:nvSpPr>
        <p:spPr>
          <a:xfrm>
            <a:off x="0" y="-16063"/>
            <a:ext cx="3795148" cy="2242063"/>
          </a:xfrm>
          <a:custGeom>
            <a:avLst/>
            <a:gdLst>
              <a:gd name="connsiteX0" fmla="*/ 0 w 3795148"/>
              <a:gd name="connsiteY0" fmla="*/ 0 h 2242063"/>
              <a:gd name="connsiteX1" fmla="*/ 3795148 w 3795148"/>
              <a:gd name="connsiteY1" fmla="*/ 0 h 2242063"/>
              <a:gd name="connsiteX2" fmla="*/ 3793988 w 3795148"/>
              <a:gd name="connsiteY2" fmla="*/ 18343 h 2242063"/>
              <a:gd name="connsiteX3" fmla="*/ 708660 w 3795148"/>
              <a:gd name="connsiteY3" fmla="*/ 2242063 h 2242063"/>
              <a:gd name="connsiteX4" fmla="*/ 83632 w 3795148"/>
              <a:gd name="connsiteY4" fmla="*/ 2191740 h 2242063"/>
              <a:gd name="connsiteX5" fmla="*/ 0 w 3795148"/>
              <a:gd name="connsiteY5" fmla="*/ 2174565 h 224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5148" h="2242063">
                <a:moveTo>
                  <a:pt x="0" y="0"/>
                </a:moveTo>
                <a:lnTo>
                  <a:pt x="3795148" y="0"/>
                </a:lnTo>
                <a:lnTo>
                  <a:pt x="3793988" y="18343"/>
                </a:lnTo>
                <a:cubicBezTo>
                  <a:pt x="3635169" y="1267374"/>
                  <a:pt x="2314432" y="2242063"/>
                  <a:pt x="708660" y="2242063"/>
                </a:cubicBezTo>
                <a:cubicBezTo>
                  <a:pt x="494557" y="2242063"/>
                  <a:pt x="285522" y="2224735"/>
                  <a:pt x="83632" y="2191740"/>
                </a:cubicBezTo>
                <a:lnTo>
                  <a:pt x="0" y="2174565"/>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a:solidFill>
                <a:schemeClr val="bg1"/>
              </a:solidFill>
              <a:cs typeface="Arial" panose="020B0604020202020204" pitchFamily="34" charset="0"/>
            </a:endParaRPr>
          </a:p>
        </p:txBody>
      </p:sp>
      <p:sp>
        <p:nvSpPr>
          <p:cNvPr id="48" name="Content Placeholder 2">
            <a:extLst>
              <a:ext uri="{FF2B5EF4-FFF2-40B4-BE49-F238E27FC236}">
                <a16:creationId xmlns:a16="http://schemas.microsoft.com/office/drawing/2014/main" id="{E8536E4F-F1FA-484F-8F59-EAADF8904D0B}"/>
              </a:ext>
            </a:extLst>
          </p:cNvPr>
          <p:cNvSpPr>
            <a:spLocks noGrp="1"/>
          </p:cNvSpPr>
          <p:nvPr>
            <p:ph idx="1"/>
          </p:nvPr>
        </p:nvSpPr>
        <p:spPr>
          <a:xfrm>
            <a:off x="838199" y="2346039"/>
            <a:ext cx="10782283" cy="3830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8100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dirty="0"/>
              <a:t>CLICK TO EDIT MASTER TITLE STYLE</a:t>
            </a:r>
            <a:endParaRPr lang="en-GB" dirty="0"/>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GB" smtClean="0"/>
              <a:pPr/>
              <a:t>‹#›</a:t>
            </a:fld>
            <a:endParaRPr lang="en-GB"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a:solidFill>
                <a:schemeClr val="bg1"/>
              </a:solidFill>
              <a:cs typeface="Arial" panose="020B0604020202020204" pitchFamily="34" charset="0"/>
            </a:endParaRPr>
          </a:p>
        </p:txBody>
      </p:sp>
      <p:sp>
        <p:nvSpPr>
          <p:cNvPr id="20" name="Content Placeholder 2">
            <a:extLst>
              <a:ext uri="{FF2B5EF4-FFF2-40B4-BE49-F238E27FC236}">
                <a16:creationId xmlns:a16="http://schemas.microsoft.com/office/drawing/2014/main" id="{2CACE3D1-F863-4422-B475-730B2AEA7127}"/>
              </a:ext>
            </a:extLst>
          </p:cNvPr>
          <p:cNvSpPr>
            <a:spLocks noGrp="1"/>
          </p:cNvSpPr>
          <p:nvPr>
            <p:ph sz="half" idx="1"/>
          </p:nvPr>
        </p:nvSpPr>
        <p:spPr>
          <a:xfrm>
            <a:off x="838200" y="2437325"/>
            <a:ext cx="5181600" cy="37396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
            <a:extLst>
              <a:ext uri="{FF2B5EF4-FFF2-40B4-BE49-F238E27FC236}">
                <a16:creationId xmlns:a16="http://schemas.microsoft.com/office/drawing/2014/main" id="{C6DDB857-67CE-4444-B436-F7A2F6E061D9}"/>
              </a:ext>
            </a:extLst>
          </p:cNvPr>
          <p:cNvSpPr>
            <a:spLocks noGrp="1"/>
          </p:cNvSpPr>
          <p:nvPr>
            <p:ph sz="half" idx="2"/>
          </p:nvPr>
        </p:nvSpPr>
        <p:spPr>
          <a:xfrm>
            <a:off x="6438886" y="2404377"/>
            <a:ext cx="5181600" cy="3772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642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reeform: Shape 26">
            <a:extLst>
              <a:ext uri="{FF2B5EF4-FFF2-40B4-BE49-F238E27FC236}">
                <a16:creationId xmlns:a16="http://schemas.microsoft.com/office/drawing/2014/main"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9" name="Picture Placeholder 18">
            <a:extLst>
              <a:ext uri="{FF2B5EF4-FFF2-40B4-BE49-F238E27FC236}">
                <a16:creationId xmlns:a16="http://schemas.microsoft.com/office/drawing/2014/main" id="{4EAA5535-A3DD-490B-B233-9C9B84EECD13}"/>
              </a:ext>
            </a:extLst>
          </p:cNvPr>
          <p:cNvSpPr>
            <a:spLocks noGrp="1"/>
          </p:cNvSpPr>
          <p:nvPr>
            <p:ph type="pic" idx="1"/>
          </p:nvPr>
        </p:nvSpPr>
        <p:spPr>
          <a:xfrm>
            <a:off x="5576326" y="1251145"/>
            <a:ext cx="6615674" cy="5596389"/>
          </a:xfrm>
          <a:custGeom>
            <a:avLst/>
            <a:gdLst>
              <a:gd name="connsiteX0" fmla="*/ 3621727 w 6615674"/>
              <a:gd name="connsiteY0" fmla="*/ 0 h 5596389"/>
              <a:gd name="connsiteX1" fmla="*/ 6416428 w 6615674"/>
              <a:gd name="connsiteY1" fmla="*/ 1317972 h 5596389"/>
              <a:gd name="connsiteX2" fmla="*/ 6615674 w 6615674"/>
              <a:gd name="connsiteY2" fmla="*/ 1584421 h 5596389"/>
              <a:gd name="connsiteX3" fmla="*/ 6615674 w 6615674"/>
              <a:gd name="connsiteY3" fmla="*/ 5596389 h 5596389"/>
              <a:gd name="connsiteX4" fmla="*/ 587989 w 6615674"/>
              <a:gd name="connsiteY4" fmla="*/ 5596389 h 5596389"/>
              <a:gd name="connsiteX5" fmla="*/ 437123 w 6615674"/>
              <a:gd name="connsiteY5" fmla="*/ 5348058 h 5596389"/>
              <a:gd name="connsiteX6" fmla="*/ 0 w 6615674"/>
              <a:gd name="connsiteY6" fmla="*/ 3621727 h 5596389"/>
              <a:gd name="connsiteX7" fmla="*/ 3621727 w 6615674"/>
              <a:gd name="connsiteY7" fmla="*/ 0 h 559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596389">
                <a:moveTo>
                  <a:pt x="3621727" y="0"/>
                </a:moveTo>
                <a:cubicBezTo>
                  <a:pt x="4746854" y="0"/>
                  <a:pt x="5752150" y="513054"/>
                  <a:pt x="6416428" y="1317972"/>
                </a:cubicBezTo>
                <a:lnTo>
                  <a:pt x="6615674" y="1584421"/>
                </a:lnTo>
                <a:lnTo>
                  <a:pt x="6615674" y="5596389"/>
                </a:lnTo>
                <a:lnTo>
                  <a:pt x="587989" y="5596389"/>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ctr" anchorCtr="1">
            <a:noAutofit/>
          </a:bodyPr>
          <a:lstStyle>
            <a:lvl1pPr>
              <a:defRPr lang="en-US" sz="1600">
                <a:solidFill>
                  <a:schemeClr val="bg1"/>
                </a:solidFill>
                <a:cs typeface="Arial" panose="020B0604020202020204" pitchFamily="34" charset="0"/>
              </a:defRPr>
            </a:lvl1pPr>
          </a:lstStyle>
          <a:p>
            <a:pPr marL="0" lvl="0" indent="0" algn="ctr">
              <a:buNone/>
            </a:pPr>
            <a:r>
              <a:rPr lang="en-US" smtClean="0"/>
              <a:t>Click icon to add picture</a:t>
            </a:r>
            <a:endParaRPr lang="en-US"/>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dirty="0"/>
              <a:t>CLICK TO EDIT MASTER TITLE STYLE</a:t>
            </a:r>
            <a:endParaRPr lang="en-GB" dirty="0"/>
          </a:p>
        </p:txBody>
      </p:sp>
      <p:sp>
        <p:nvSpPr>
          <p:cNvPr id="17" name="Text Placeholder 3">
            <a:extLst>
              <a:ext uri="{FF2B5EF4-FFF2-40B4-BE49-F238E27FC236}">
                <a16:creationId xmlns:a16="http://schemas.microsoft.com/office/drawing/2014/main" id="{F108634F-AB43-4931-97E0-C7125C9FD35A}"/>
              </a:ext>
            </a:extLst>
          </p:cNvPr>
          <p:cNvSpPr>
            <a:spLocks noGrp="1"/>
          </p:cNvSpPr>
          <p:nvPr>
            <p:ph type="body" sz="half" idx="2"/>
          </p:nvPr>
        </p:nvSpPr>
        <p:spPr>
          <a:xfrm>
            <a:off x="640080" y="2489548"/>
            <a:ext cx="4131946" cy="33794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377778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dirty="0"/>
              <a:t>CLICK TO EDIT MASTER TITLE STYLE</a:t>
            </a:r>
            <a:endParaRPr lang="en-GB" dirty="0"/>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GB" smtClean="0"/>
              <a:pPr/>
              <a:t>‹#›</a:t>
            </a:fld>
            <a:endParaRPr lang="en-GB"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a:solidFill>
                <a:schemeClr val="bg1"/>
              </a:solidFill>
              <a:cs typeface="Arial" panose="020B0604020202020204" pitchFamily="34" charset="0"/>
            </a:endParaRPr>
          </a:p>
        </p:txBody>
      </p:sp>
      <p:sp>
        <p:nvSpPr>
          <p:cNvPr id="29" name="Text Placeholder 2">
            <a:extLst>
              <a:ext uri="{FF2B5EF4-FFF2-40B4-BE49-F238E27FC236}">
                <a16:creationId xmlns:a16="http://schemas.microsoft.com/office/drawing/2014/main" id="{BF7D2858-2046-4CAD-A3EE-D0A4D0F2CA14}"/>
              </a:ext>
            </a:extLst>
          </p:cNvPr>
          <p:cNvSpPr>
            <a:spLocks noGrp="1"/>
          </p:cNvSpPr>
          <p:nvPr>
            <p:ph type="body" idx="1"/>
          </p:nvPr>
        </p:nvSpPr>
        <p:spPr>
          <a:xfrm>
            <a:off x="839788" y="2123331"/>
            <a:ext cx="5157787" cy="6266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5" name="Content Placeholder 3">
            <a:extLst>
              <a:ext uri="{FF2B5EF4-FFF2-40B4-BE49-F238E27FC236}">
                <a16:creationId xmlns:a16="http://schemas.microsoft.com/office/drawing/2014/main" id="{2A9DBBF8-4A18-4CB1-A8AC-30C9B5308076}"/>
              </a:ext>
            </a:extLst>
          </p:cNvPr>
          <p:cNvSpPr>
            <a:spLocks noGrp="1"/>
          </p:cNvSpPr>
          <p:nvPr>
            <p:ph sz="half" idx="2"/>
          </p:nvPr>
        </p:nvSpPr>
        <p:spPr>
          <a:xfrm>
            <a:off x="839788" y="2839199"/>
            <a:ext cx="5157787" cy="335046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6" name="Text Placeholder 4">
            <a:extLst>
              <a:ext uri="{FF2B5EF4-FFF2-40B4-BE49-F238E27FC236}">
                <a16:creationId xmlns:a16="http://schemas.microsoft.com/office/drawing/2014/main" id="{D3E81B2D-A79D-4DC3-B7DF-1E1E0F58E481}"/>
              </a:ext>
            </a:extLst>
          </p:cNvPr>
          <p:cNvSpPr>
            <a:spLocks noGrp="1"/>
          </p:cNvSpPr>
          <p:nvPr>
            <p:ph type="body" sz="quarter" idx="3"/>
          </p:nvPr>
        </p:nvSpPr>
        <p:spPr>
          <a:xfrm>
            <a:off x="6437304" y="2123331"/>
            <a:ext cx="5183188" cy="6266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7" name="Content Placeholder 5">
            <a:extLst>
              <a:ext uri="{FF2B5EF4-FFF2-40B4-BE49-F238E27FC236}">
                <a16:creationId xmlns:a16="http://schemas.microsoft.com/office/drawing/2014/main" id="{8C0B65ED-88D9-4E01-AD11-24590E2C7EF7}"/>
              </a:ext>
            </a:extLst>
          </p:cNvPr>
          <p:cNvSpPr>
            <a:spLocks noGrp="1"/>
          </p:cNvSpPr>
          <p:nvPr>
            <p:ph sz="quarter" idx="4"/>
          </p:nvPr>
        </p:nvSpPr>
        <p:spPr>
          <a:xfrm>
            <a:off x="6437304" y="2839199"/>
            <a:ext cx="5183188" cy="335046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143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reeform: Shape 26">
            <a:extLst>
              <a:ext uri="{FF2B5EF4-FFF2-40B4-BE49-F238E27FC236}">
                <a16:creationId xmlns:a16="http://schemas.microsoft.com/office/drawing/2014/main"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9" name="Picture Placeholder 28">
            <a:extLst>
              <a:ext uri="{FF2B5EF4-FFF2-40B4-BE49-F238E27FC236}">
                <a16:creationId xmlns:a16="http://schemas.microsoft.com/office/drawing/2014/main" id="{9BB6343A-FD10-4841-94C8-487A8E7E71C7}"/>
              </a:ext>
            </a:extLst>
          </p:cNvPr>
          <p:cNvSpPr>
            <a:spLocks noGrp="1"/>
          </p:cNvSpPr>
          <p:nvPr userDrawn="1">
            <p:ph type="pic" sz="quarter" idx="14" hasCustomPrompt="1"/>
          </p:nvPr>
        </p:nvSpPr>
        <p:spPr>
          <a:xfrm>
            <a:off x="5576326" y="1251144"/>
            <a:ext cx="6615674" cy="5625145"/>
          </a:xfrm>
          <a:custGeom>
            <a:avLst/>
            <a:gdLst>
              <a:gd name="connsiteX0" fmla="*/ 3621727 w 6615674"/>
              <a:gd name="connsiteY0" fmla="*/ 0 h 5625145"/>
              <a:gd name="connsiteX1" fmla="*/ 6416428 w 6615674"/>
              <a:gd name="connsiteY1" fmla="*/ 1317972 h 5625145"/>
              <a:gd name="connsiteX2" fmla="*/ 6615674 w 6615674"/>
              <a:gd name="connsiteY2" fmla="*/ 1584421 h 5625145"/>
              <a:gd name="connsiteX3" fmla="*/ 6615674 w 6615674"/>
              <a:gd name="connsiteY3" fmla="*/ 5625145 h 5625145"/>
              <a:gd name="connsiteX4" fmla="*/ 605458 w 6615674"/>
              <a:gd name="connsiteY4" fmla="*/ 5625145 h 5625145"/>
              <a:gd name="connsiteX5" fmla="*/ 437123 w 6615674"/>
              <a:gd name="connsiteY5" fmla="*/ 5348058 h 5625145"/>
              <a:gd name="connsiteX6" fmla="*/ 0 w 6615674"/>
              <a:gd name="connsiteY6" fmla="*/ 3621727 h 5625145"/>
              <a:gd name="connsiteX7" fmla="*/ 3621727 w 6615674"/>
              <a:gd name="connsiteY7" fmla="*/ 0 h 562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625145">
                <a:moveTo>
                  <a:pt x="3621727" y="0"/>
                </a:moveTo>
                <a:cubicBezTo>
                  <a:pt x="4746854" y="0"/>
                  <a:pt x="5752150" y="513054"/>
                  <a:pt x="6416428" y="1317972"/>
                </a:cubicBezTo>
                <a:lnTo>
                  <a:pt x="6615674" y="1584421"/>
                </a:lnTo>
                <a:lnTo>
                  <a:pt x="6615674" y="5625145"/>
                </a:lnTo>
                <a:lnTo>
                  <a:pt x="605458" y="5625145"/>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dirty="0"/>
              <a:t>Insert Image</a:t>
            </a:r>
            <a:endParaRPr lang="en-GB"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dirty="0"/>
              <a:t>CLICK TO EDIT MASTER TITLE STYLE</a:t>
            </a:r>
            <a:endParaRPr lang="en-GB" dirty="0"/>
          </a:p>
        </p:txBody>
      </p:sp>
      <p:sp>
        <p:nvSpPr>
          <p:cNvPr id="19" name="Text Placeholder 18">
            <a:extLst>
              <a:ext uri="{FF2B5EF4-FFF2-40B4-BE49-F238E27FC236}">
                <a16:creationId xmlns:a16="http://schemas.microsoft.com/office/drawing/2014/main" id="{19F3BCA0-0088-459C-B430-8B531ECC563B}"/>
              </a:ext>
            </a:extLst>
          </p:cNvPr>
          <p:cNvSpPr>
            <a:spLocks noGrp="1"/>
          </p:cNvSpPr>
          <p:nvPr>
            <p:ph type="body" sz="quarter" idx="15"/>
          </p:nvPr>
        </p:nvSpPr>
        <p:spPr>
          <a:xfrm>
            <a:off x="640080" y="2526124"/>
            <a:ext cx="3801966" cy="3653188"/>
          </a:xfrm>
        </p:spPr>
        <p:txBody>
          <a:bodyPr vert="horz" lIns="0" tIns="0" rIns="0" bIns="0" rtlCol="0">
            <a:noAutofit/>
          </a:bodyPr>
          <a:lstStyle>
            <a:lvl1pPr marL="0" indent="0">
              <a:lnSpc>
                <a:spcPct val="95000"/>
              </a:lnSpc>
              <a:spcBef>
                <a:spcPts val="600"/>
              </a:spcBef>
              <a:spcAft>
                <a:spcPts val="600"/>
              </a:spcAft>
              <a:buNone/>
              <a:defRPr lang="en-US" sz="1400" dirty="0" smtClean="0">
                <a:latin typeface="+mn-lt"/>
                <a:cs typeface="Arial" panose="020B0604020202020204" pitchFamily="34" charset="0"/>
              </a:defRPr>
            </a:lvl1pPr>
          </a:lstStyle>
          <a:p>
            <a:pPr lvl="0">
              <a:spcBef>
                <a:spcPts val="1200"/>
              </a:spcBef>
              <a:spcAft>
                <a:spcPts val="1200"/>
              </a:spcAft>
            </a:pPr>
            <a:r>
              <a:rPr lang="en-US" smtClean="0"/>
              <a:t>Edit Master text styles</a:t>
            </a:r>
          </a:p>
        </p:txBody>
      </p:sp>
    </p:spTree>
    <p:extLst>
      <p:ext uri="{BB962C8B-B14F-4D97-AF65-F5344CB8AC3E}">
        <p14:creationId xmlns:p14="http://schemas.microsoft.com/office/powerpoint/2010/main" val="3527018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Freeform: Shape 20">
            <a:extLst>
              <a:ext uri="{FF2B5EF4-FFF2-40B4-BE49-F238E27FC236}">
                <a16:creationId xmlns:a16="http://schemas.microsoft.com/office/drawing/2014/main" id="{76ABD40F-74C4-48BF-BEBE-FD456D424166}"/>
              </a:ext>
            </a:extLst>
          </p:cNvPr>
          <p:cNvSpPr/>
          <p:nvPr userDrawn="1"/>
        </p:nvSpPr>
        <p:spPr>
          <a:xfrm>
            <a:off x="4846320" y="0"/>
            <a:ext cx="7345680" cy="6907322"/>
          </a:xfrm>
          <a:custGeom>
            <a:avLst/>
            <a:gdLst>
              <a:gd name="connsiteX0" fmla="*/ 3543489 w 7345680"/>
              <a:gd name="connsiteY0" fmla="*/ 0 h 6907322"/>
              <a:gd name="connsiteX1" fmla="*/ 5432871 w 7345680"/>
              <a:gd name="connsiteY1" fmla="*/ 0 h 6907322"/>
              <a:gd name="connsiteX2" fmla="*/ 5609846 w 7345680"/>
              <a:gd name="connsiteY2" fmla="*/ 40446 h 6907322"/>
              <a:gd name="connsiteX3" fmla="*/ 7343079 w 7345680"/>
              <a:gd name="connsiteY3" fmla="*/ 915371 h 6907322"/>
              <a:gd name="connsiteX4" fmla="*/ 7345680 w 7345680"/>
              <a:gd name="connsiteY4" fmla="*/ 917602 h 6907322"/>
              <a:gd name="connsiteX5" fmla="*/ 7345680 w 7345680"/>
              <a:gd name="connsiteY5" fmla="*/ 6907322 h 6907322"/>
              <a:gd name="connsiteX6" fmla="*/ 822371 w 7345680"/>
              <a:gd name="connsiteY6" fmla="*/ 6907322 h 6907322"/>
              <a:gd name="connsiteX7" fmla="*/ 766511 w 7345680"/>
              <a:gd name="connsiteY7" fmla="*/ 6829539 h 6907322"/>
              <a:gd name="connsiteX8" fmla="*/ 0 w 7345680"/>
              <a:gd name="connsiteY8" fmla="*/ 4344739 h 6907322"/>
              <a:gd name="connsiteX9" fmla="*/ 3366514 w 7345680"/>
              <a:gd name="connsiteY9" fmla="*/ 40446 h 69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5680" h="6907322">
                <a:moveTo>
                  <a:pt x="3543489" y="0"/>
                </a:moveTo>
                <a:lnTo>
                  <a:pt x="5432871" y="0"/>
                </a:lnTo>
                <a:lnTo>
                  <a:pt x="5609846" y="40446"/>
                </a:lnTo>
                <a:cubicBezTo>
                  <a:pt x="6255171" y="204854"/>
                  <a:pt x="6844336" y="507805"/>
                  <a:pt x="7343079" y="915371"/>
                </a:cubicBezTo>
                <a:lnTo>
                  <a:pt x="7345680" y="917602"/>
                </a:lnTo>
                <a:lnTo>
                  <a:pt x="7345680" y="6907322"/>
                </a:lnTo>
                <a:lnTo>
                  <a:pt x="822371" y="6907322"/>
                </a:lnTo>
                <a:lnTo>
                  <a:pt x="766511" y="6829539"/>
                </a:lnTo>
                <a:cubicBezTo>
                  <a:pt x="282576" y="6120238"/>
                  <a:pt x="0" y="5265165"/>
                  <a:pt x="0" y="4344739"/>
                </a:cubicBezTo>
                <a:cubicBezTo>
                  <a:pt x="0" y="2273781"/>
                  <a:pt x="1430540" y="533670"/>
                  <a:pt x="3366514" y="404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839788" y="504419"/>
            <a:ext cx="4006532"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dirty="0"/>
              <a:t>CLICK TO EDIT MASTER TITLE STYLE</a:t>
            </a:r>
            <a:endParaRPr lang="en-GB" dirty="0"/>
          </a:p>
        </p:txBody>
      </p:sp>
      <p:sp>
        <p:nvSpPr>
          <p:cNvPr id="18" name="Freeform: Shape 17">
            <a:extLst>
              <a:ext uri="{FF2B5EF4-FFF2-40B4-BE49-F238E27FC236}">
                <a16:creationId xmlns:a16="http://schemas.microsoft.com/office/drawing/2014/main" id="{298BAA80-2B02-4FB1-AE39-6D8426AB4FB7}"/>
              </a:ext>
            </a:extLst>
          </p:cNvPr>
          <p:cNvSpPr/>
          <p:nvPr userDrawn="1"/>
        </p:nvSpPr>
        <p:spPr>
          <a:xfrm>
            <a:off x="5323076" y="314025"/>
            <a:ext cx="6868924" cy="6593297"/>
          </a:xfrm>
          <a:custGeom>
            <a:avLst/>
            <a:gdLst>
              <a:gd name="connsiteX0" fmla="*/ 4079984 w 6868924"/>
              <a:gd name="connsiteY0" fmla="*/ 0 h 6593297"/>
              <a:gd name="connsiteX1" fmla="*/ 6675233 w 6868924"/>
              <a:gd name="connsiteY1" fmla="*/ 931670 h 6593297"/>
              <a:gd name="connsiteX2" fmla="*/ 6868924 w 6868924"/>
              <a:gd name="connsiteY2" fmla="*/ 1107709 h 6593297"/>
              <a:gd name="connsiteX3" fmla="*/ 6868924 w 6868924"/>
              <a:gd name="connsiteY3" fmla="*/ 6593297 h 6593297"/>
              <a:gd name="connsiteX4" fmla="*/ 867282 w 6868924"/>
              <a:gd name="connsiteY4" fmla="*/ 6593297 h 6593297"/>
              <a:gd name="connsiteX5" fmla="*/ 810549 w 6868924"/>
              <a:gd name="connsiteY5" fmla="*/ 6521104 h 6593297"/>
              <a:gd name="connsiteX6" fmla="*/ 0 w 6868924"/>
              <a:gd name="connsiteY6" fmla="*/ 4079984 h 6593297"/>
              <a:gd name="connsiteX7" fmla="*/ 4079984 w 6868924"/>
              <a:gd name="connsiteY7" fmla="*/ 0 h 659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6593297">
                <a:moveTo>
                  <a:pt x="4079984" y="0"/>
                </a:moveTo>
                <a:cubicBezTo>
                  <a:pt x="5065808" y="0"/>
                  <a:pt x="5969971" y="349636"/>
                  <a:pt x="6675233" y="931670"/>
                </a:cubicBezTo>
                <a:lnTo>
                  <a:pt x="6868924" y="1107709"/>
                </a:lnTo>
                <a:lnTo>
                  <a:pt x="6868924" y="6593297"/>
                </a:lnTo>
                <a:lnTo>
                  <a:pt x="867282" y="6593297"/>
                </a:lnTo>
                <a:lnTo>
                  <a:pt x="810549" y="6521104"/>
                </a:lnTo>
                <a:cubicBezTo>
                  <a:pt x="301472" y="5840388"/>
                  <a:pt x="0" y="4995393"/>
                  <a:pt x="0" y="4079984"/>
                </a:cubicBezTo>
                <a:cubicBezTo>
                  <a:pt x="0" y="1826671"/>
                  <a:pt x="1826671" y="0"/>
                  <a:pt x="4079984"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p>
            <a:pPr lvl="0" indent="0" algn="ctr">
              <a:lnSpc>
                <a:spcPct val="90000"/>
              </a:lnSpc>
              <a:spcBef>
                <a:spcPts val="1000"/>
              </a:spcBef>
              <a:buFont typeface="Arial" panose="020B0604020202020204" pitchFamily="34" charset="0"/>
              <a:buNone/>
            </a:pPr>
            <a:endParaRPr lang="en-US" sz="1600">
              <a:solidFill>
                <a:schemeClr val="bg1"/>
              </a:solidFill>
              <a:cs typeface="Arial" panose="020B0604020202020204" pitchFamily="34" charset="0"/>
            </a:endParaRPr>
          </a:p>
        </p:txBody>
      </p:sp>
      <p:sp>
        <p:nvSpPr>
          <p:cNvPr id="22" name="Content Placeholder 2">
            <a:extLst>
              <a:ext uri="{FF2B5EF4-FFF2-40B4-BE49-F238E27FC236}">
                <a16:creationId xmlns:a16="http://schemas.microsoft.com/office/drawing/2014/main" id="{B7859439-9F65-4FE4-AFB1-B03529453190}"/>
              </a:ext>
            </a:extLst>
          </p:cNvPr>
          <p:cNvSpPr>
            <a:spLocks noGrp="1"/>
          </p:cNvSpPr>
          <p:nvPr>
            <p:ph idx="1"/>
          </p:nvPr>
        </p:nvSpPr>
        <p:spPr>
          <a:xfrm>
            <a:off x="6635592" y="1480710"/>
            <a:ext cx="5144928" cy="4698602"/>
          </a:xfrm>
        </p:spPr>
        <p:txBody>
          <a:bodyPr anchor="t">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ext Placeholder 3">
            <a:extLst>
              <a:ext uri="{FF2B5EF4-FFF2-40B4-BE49-F238E27FC236}">
                <a16:creationId xmlns:a16="http://schemas.microsoft.com/office/drawing/2014/main" id="{02002298-DFBB-481C-BB65-B2B03B0D823A}"/>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64932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GB" smtClean="0"/>
              <a:pPr/>
              <a:t>‹#›</a:t>
            </a:fld>
            <a:endParaRPr lang="en-GB"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Two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reeform: Shape 37">
            <a:extLst>
              <a:ext uri="{FF2B5EF4-FFF2-40B4-BE49-F238E27FC236}">
                <a16:creationId xmlns:a16="http://schemas.microsoft.com/office/drawing/2014/main"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0" name="Picture Placeholder 39">
            <a:extLst>
              <a:ext uri="{FF2B5EF4-FFF2-40B4-BE49-F238E27FC236}">
                <a16:creationId xmlns:a16="http://schemas.microsoft.com/office/drawing/2014/main"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dirty="0"/>
              <a:t>Insert Image</a:t>
            </a:r>
            <a:endParaRPr lang="en-GB"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dirty="0"/>
              <a:t>CLICK TO EDIT MASTER TITLE STYLE</a:t>
            </a:r>
            <a:endParaRPr lang="en-GB" dirty="0"/>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Arial" panose="020B0604020202020204" pitchFamily="34" charset="0"/>
                <a:cs typeface="Arial" panose="020B0604020202020204" pitchFamily="34" charset="0"/>
              </a:defRPr>
            </a:lvl1pPr>
          </a:lstStyle>
          <a:p>
            <a:fld id="{DCB4E619-4CA9-4A22-920F-20396BF50470}" type="slidenum">
              <a:rPr lang="en-GB" smtClean="0"/>
              <a:pPr/>
              <a:t>‹#›</a:t>
            </a:fld>
            <a:endParaRPr lang="en-GB" dirty="0"/>
          </a:p>
        </p:txBody>
      </p:sp>
      <p:sp>
        <p:nvSpPr>
          <p:cNvPr id="28" name="Text Placeholder 18">
            <a:extLst>
              <a:ext uri="{FF2B5EF4-FFF2-40B4-BE49-F238E27FC236}">
                <a16:creationId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smtClean="0"/>
              <a:t>Edit Master text styles</a:t>
            </a:r>
          </a:p>
        </p:txBody>
      </p:sp>
      <p:sp>
        <p:nvSpPr>
          <p:cNvPr id="29" name="Text Placeholder 18">
            <a:extLst>
              <a:ext uri="{FF2B5EF4-FFF2-40B4-BE49-F238E27FC236}">
                <a16:creationId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smtClean="0"/>
              <a:t>Edit Master text styles</a:t>
            </a:r>
          </a:p>
        </p:txBody>
      </p:sp>
      <p:cxnSp>
        <p:nvCxnSpPr>
          <p:cNvPr id="30" name="Straight Connector 29">
            <a:extLst>
              <a:ext uri="{FF2B5EF4-FFF2-40B4-BE49-F238E27FC236}">
                <a16:creationId xmlns:a16="http://schemas.microsoft.com/office/drawing/2014/main"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76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nd Two Content 2">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Freeform: Shape 39">
            <a:extLst>
              <a:ext uri="{FF2B5EF4-FFF2-40B4-BE49-F238E27FC236}">
                <a16:creationId xmlns:a16="http://schemas.microsoft.com/office/drawing/2014/main" id="{477C6A0E-9AD9-4DAE-A8F9-47352997DD40}"/>
              </a:ext>
            </a:extLst>
          </p:cNvPr>
          <p:cNvSpPr/>
          <p:nvPr/>
        </p:nvSpPr>
        <p:spPr>
          <a:xfrm>
            <a:off x="1" y="1"/>
            <a:ext cx="4779963" cy="6413064"/>
          </a:xfrm>
          <a:custGeom>
            <a:avLst/>
            <a:gdLst>
              <a:gd name="connsiteX0" fmla="*/ 0 w 4779963"/>
              <a:gd name="connsiteY0" fmla="*/ 0 h 6413064"/>
              <a:gd name="connsiteX1" fmla="*/ 3376100 w 4779963"/>
              <a:gd name="connsiteY1" fmla="*/ 0 h 6413064"/>
              <a:gd name="connsiteX2" fmla="*/ 3478394 w 4779963"/>
              <a:gd name="connsiteY2" fmla="*/ 76494 h 6413064"/>
              <a:gd name="connsiteX3" fmla="*/ 4779963 w 4779963"/>
              <a:gd name="connsiteY3" fmla="*/ 2836412 h 6413064"/>
              <a:gd name="connsiteX4" fmla="*/ 1203311 w 4779963"/>
              <a:gd name="connsiteY4" fmla="*/ 6413064 h 6413064"/>
              <a:gd name="connsiteX5" fmla="*/ 139724 w 4779963"/>
              <a:gd name="connsiteY5" fmla="*/ 6252265 h 6413064"/>
              <a:gd name="connsiteX6" fmla="*/ 0 w 4779963"/>
              <a:gd name="connsiteY6" fmla="*/ 6201125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3" h="6413064">
                <a:moveTo>
                  <a:pt x="0" y="0"/>
                </a:moveTo>
                <a:lnTo>
                  <a:pt x="3376100" y="0"/>
                </a:lnTo>
                <a:lnTo>
                  <a:pt x="3478394" y="76494"/>
                </a:lnTo>
                <a:cubicBezTo>
                  <a:pt x="4273295" y="732504"/>
                  <a:pt x="4779963" y="1725289"/>
                  <a:pt x="4779963" y="2836412"/>
                </a:cubicBezTo>
                <a:cubicBezTo>
                  <a:pt x="4779963" y="4811742"/>
                  <a:pt x="3178641" y="6413064"/>
                  <a:pt x="1203311" y="6413064"/>
                </a:cubicBezTo>
                <a:cubicBezTo>
                  <a:pt x="832937" y="6413064"/>
                  <a:pt x="475711" y="6356768"/>
                  <a:pt x="139724" y="6252265"/>
                </a:cubicBezTo>
                <a:lnTo>
                  <a:pt x="0" y="6201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2" name="Picture Placeholder 41">
            <a:extLst>
              <a:ext uri="{FF2B5EF4-FFF2-40B4-BE49-F238E27FC236}">
                <a16:creationId xmlns:a16="http://schemas.microsoft.com/office/drawing/2014/main" id="{48E37E15-2CF4-46CD-A97E-2366CDF20E89}"/>
              </a:ext>
            </a:extLst>
          </p:cNvPr>
          <p:cNvSpPr>
            <a:spLocks noGrp="1"/>
          </p:cNvSpPr>
          <p:nvPr userDrawn="1">
            <p:ph type="pic" sz="quarter" idx="14" hasCustomPrompt="1"/>
          </p:nvPr>
        </p:nvSpPr>
        <p:spPr>
          <a:xfrm>
            <a:off x="-2" y="1"/>
            <a:ext cx="4546213" cy="6179312"/>
          </a:xfrm>
          <a:custGeom>
            <a:avLst/>
            <a:gdLst>
              <a:gd name="connsiteX0" fmla="*/ 0 w 4546213"/>
              <a:gd name="connsiteY0" fmla="*/ 0 h 6179312"/>
              <a:gd name="connsiteX1" fmla="*/ 2966307 w 4546213"/>
              <a:gd name="connsiteY1" fmla="*/ 0 h 6179312"/>
              <a:gd name="connsiteX2" fmla="*/ 3072361 w 4546213"/>
              <a:gd name="connsiteY2" fmla="*/ 64429 h 6179312"/>
              <a:gd name="connsiteX3" fmla="*/ 4546213 w 4546213"/>
              <a:gd name="connsiteY3" fmla="*/ 2836413 h 6179312"/>
              <a:gd name="connsiteX4" fmla="*/ 1203314 w 4546213"/>
              <a:gd name="connsiteY4" fmla="*/ 6179312 h 6179312"/>
              <a:gd name="connsiteX5" fmla="*/ 209238 w 4546213"/>
              <a:gd name="connsiteY5" fmla="*/ 6029022 h 6179312"/>
              <a:gd name="connsiteX6" fmla="*/ 0 w 4546213"/>
              <a:gd name="connsiteY6" fmla="*/ 5952440 h 617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3" h="6179312">
                <a:moveTo>
                  <a:pt x="0" y="0"/>
                </a:moveTo>
                <a:lnTo>
                  <a:pt x="2966307" y="0"/>
                </a:lnTo>
                <a:lnTo>
                  <a:pt x="3072361" y="64429"/>
                </a:lnTo>
                <a:cubicBezTo>
                  <a:pt x="3961578" y="665172"/>
                  <a:pt x="4546213" y="1682518"/>
                  <a:pt x="4546213" y="2836413"/>
                </a:cubicBezTo>
                <a:cubicBezTo>
                  <a:pt x="4546213" y="4682645"/>
                  <a:pt x="3049546" y="6179312"/>
                  <a:pt x="1203314" y="6179312"/>
                </a:cubicBezTo>
                <a:cubicBezTo>
                  <a:pt x="857146" y="6179312"/>
                  <a:pt x="523266" y="6126695"/>
                  <a:pt x="209238" y="6029022"/>
                </a:cubicBezTo>
                <a:lnTo>
                  <a:pt x="0" y="5952440"/>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dirty="0"/>
              <a:t>Insert Image</a:t>
            </a:r>
            <a:endParaRPr lang="en-GB"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dirty="0"/>
              <a:t>CLICK TO EDIT MASTER TITLE STYLE</a:t>
            </a:r>
            <a:endParaRPr lang="en-GB" dirty="0"/>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GB" smtClean="0"/>
              <a:pPr/>
              <a:t>‹#›</a:t>
            </a:fld>
            <a:endParaRPr lang="en-GB" dirty="0"/>
          </a:p>
        </p:txBody>
      </p:sp>
      <p:sp>
        <p:nvSpPr>
          <p:cNvPr id="28" name="Text Placeholder 18">
            <a:extLst>
              <a:ext uri="{FF2B5EF4-FFF2-40B4-BE49-F238E27FC236}">
                <a16:creationId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smtClean="0"/>
              <a:t>Edit Master text styles</a:t>
            </a:r>
          </a:p>
        </p:txBody>
      </p:sp>
      <p:sp>
        <p:nvSpPr>
          <p:cNvPr id="29" name="Text Placeholder 18">
            <a:extLst>
              <a:ext uri="{FF2B5EF4-FFF2-40B4-BE49-F238E27FC236}">
                <a16:creationId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smtClean="0"/>
              <a:t>Edit Master text styles</a:t>
            </a:r>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1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reeform: Shape 37">
            <a:extLst>
              <a:ext uri="{FF2B5EF4-FFF2-40B4-BE49-F238E27FC236}">
                <a16:creationId xmlns:a16="http://schemas.microsoft.com/office/drawing/2014/main"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0" name="Picture Placeholder 39">
            <a:extLst>
              <a:ext uri="{FF2B5EF4-FFF2-40B4-BE49-F238E27FC236}">
                <a16:creationId xmlns:a16="http://schemas.microsoft.com/office/drawing/2014/main"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dirty="0"/>
              <a:t>Insert Image</a:t>
            </a:r>
            <a:endParaRPr lang="en-GB"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dirty="0"/>
              <a:t>CLICK TO EDIT MASTER TITLE STYLE</a:t>
            </a:r>
            <a:endParaRPr lang="en-GB" dirty="0"/>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GB" smtClean="0"/>
              <a:pPr/>
              <a:t>‹#›</a:t>
            </a:fld>
            <a:endParaRPr lang="en-GB" dirty="0"/>
          </a:p>
        </p:txBody>
      </p:sp>
      <p:cxnSp>
        <p:nvCxnSpPr>
          <p:cNvPr id="30" name="Straight Connector 29">
            <a:extLst>
              <a:ext uri="{FF2B5EF4-FFF2-40B4-BE49-F238E27FC236}">
                <a16:creationId xmlns:a16="http://schemas.microsoft.com/office/drawing/2014/main"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5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41500">
                <a:srgbClr val="FFFFFF">
                  <a:alpha val="70000"/>
                </a:srgbClr>
              </a:gs>
              <a:gs pos="8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Picture Placeholder 21">
            <a:extLst>
              <a:ext uri="{FF2B5EF4-FFF2-40B4-BE49-F238E27FC236}">
                <a16:creationId xmlns:a16="http://schemas.microsoft.com/office/drawing/2014/main"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dirty="0"/>
              <a:t>Insert Image</a:t>
            </a:r>
            <a:endParaRPr lang="en-GB" dirty="0"/>
          </a:p>
        </p:txBody>
      </p:sp>
      <p:sp>
        <p:nvSpPr>
          <p:cNvPr id="2" name="Title 1">
            <a:extLst>
              <a:ext uri="{FF2B5EF4-FFF2-40B4-BE49-F238E27FC236}">
                <a16:creationId xmlns:a16="http://schemas.microsoft.com/office/drawing/2014/main"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dirty="0"/>
              <a:t>CLICK TO EDIT MASTER TITLE STYLE</a:t>
            </a:r>
            <a:endParaRPr lang="en-GB" dirty="0"/>
          </a:p>
        </p:txBody>
      </p:sp>
      <p:sp>
        <p:nvSpPr>
          <p:cNvPr id="19" name="Text Placeholder 18">
            <a:extLst>
              <a:ext uri="{FF2B5EF4-FFF2-40B4-BE49-F238E27FC236}">
                <a16:creationId xmlns:a16="http://schemas.microsoft.com/office/drawing/2014/main"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smtClean="0"/>
              <a:t>Edit Master text styles</a:t>
            </a:r>
          </a:p>
        </p:txBody>
      </p:sp>
      <p:sp>
        <p:nvSpPr>
          <p:cNvPr id="23" name="Oval 22">
            <a:extLst>
              <a:ext uri="{FF2B5EF4-FFF2-40B4-BE49-F238E27FC236}">
                <a16:creationId xmlns:a16="http://schemas.microsoft.com/office/drawing/2014/main"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Connector 24">
            <a:extLst>
              <a:ext uri="{FF2B5EF4-FFF2-40B4-BE49-F238E27FC236}">
                <a16:creationId xmlns:a16="http://schemas.microsoft.com/office/drawing/2014/main"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8">
            <a:extLst>
              <a:ext uri="{FF2B5EF4-FFF2-40B4-BE49-F238E27FC236}">
                <a16:creationId xmlns:a16="http://schemas.microsoft.com/office/drawing/2014/main"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smtClean="0"/>
              <a:t>Edit Master text styles</a:t>
            </a:r>
          </a:p>
        </p:txBody>
      </p:sp>
      <p:sp>
        <p:nvSpPr>
          <p:cNvPr id="28" name="Slide Number Placeholder 13">
            <a:extLst>
              <a:ext uri="{FF2B5EF4-FFF2-40B4-BE49-F238E27FC236}">
                <a16:creationId xmlns:a16="http://schemas.microsoft.com/office/drawing/2014/main" id="{CE1FD2D3-33AB-45C8-8460-A53DA1178B54}"/>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GB" smtClean="0"/>
              <a:pPr/>
              <a:t>‹#›</a:t>
            </a:fld>
            <a:endParaRPr lang="en-GB" dirty="0"/>
          </a:p>
        </p:txBody>
      </p:sp>
      <p:cxnSp>
        <p:nvCxnSpPr>
          <p:cNvPr id="29" name="Straight Connector 28">
            <a:extLst>
              <a:ext uri="{FF2B5EF4-FFF2-40B4-BE49-F238E27FC236}">
                <a16:creationId xmlns:a16="http://schemas.microsoft.com/office/drawing/2014/main" id="{985E165C-C0B1-4DBC-9626-FFD61EB2A3C6}"/>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59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flipV="1">
            <a:off x="0" y="2404423"/>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flipV="1">
            <a:off x="0" y="0"/>
            <a:ext cx="12192000" cy="6858000"/>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Picture Placeholder 21">
            <a:extLst>
              <a:ext uri="{FF2B5EF4-FFF2-40B4-BE49-F238E27FC236}">
                <a16:creationId xmlns:a16="http://schemas.microsoft.com/office/drawing/2014/main"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dirty="0"/>
              <a:t>Insert Image</a:t>
            </a:r>
            <a:endParaRPr lang="en-GB" dirty="0"/>
          </a:p>
        </p:txBody>
      </p:sp>
      <p:sp>
        <p:nvSpPr>
          <p:cNvPr id="2" name="Title 1">
            <a:extLst>
              <a:ext uri="{FF2B5EF4-FFF2-40B4-BE49-F238E27FC236}">
                <a16:creationId xmlns:a16="http://schemas.microsoft.com/office/drawing/2014/main"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dirty="0"/>
              <a:t>CLICK TO EDIT MASTER TITLE STYLE</a:t>
            </a:r>
            <a:endParaRPr lang="en-GB" dirty="0"/>
          </a:p>
        </p:txBody>
      </p:sp>
      <p:sp>
        <p:nvSpPr>
          <p:cNvPr id="19" name="Text Placeholder 18">
            <a:extLst>
              <a:ext uri="{FF2B5EF4-FFF2-40B4-BE49-F238E27FC236}">
                <a16:creationId xmlns:a16="http://schemas.microsoft.com/office/drawing/2014/main"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smtClean="0"/>
              <a:t>Edit Master text styles</a:t>
            </a:r>
          </a:p>
        </p:txBody>
      </p:sp>
      <p:sp>
        <p:nvSpPr>
          <p:cNvPr id="23" name="Oval 22">
            <a:extLst>
              <a:ext uri="{FF2B5EF4-FFF2-40B4-BE49-F238E27FC236}">
                <a16:creationId xmlns:a16="http://schemas.microsoft.com/office/drawing/2014/main"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Connector 24">
            <a:extLst>
              <a:ext uri="{FF2B5EF4-FFF2-40B4-BE49-F238E27FC236}">
                <a16:creationId xmlns:a16="http://schemas.microsoft.com/office/drawing/2014/main"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8">
            <a:extLst>
              <a:ext uri="{FF2B5EF4-FFF2-40B4-BE49-F238E27FC236}">
                <a16:creationId xmlns:a16="http://schemas.microsoft.com/office/drawing/2014/main"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smtClean="0"/>
              <a:t>Edit Master text styles</a:t>
            </a:r>
          </a:p>
        </p:txBody>
      </p:sp>
      <p:sp>
        <p:nvSpPr>
          <p:cNvPr id="14" name="Slide Number Placeholder 13">
            <a:extLst>
              <a:ext uri="{FF2B5EF4-FFF2-40B4-BE49-F238E27FC236}">
                <a16:creationId xmlns:a16="http://schemas.microsoft.com/office/drawing/2014/main" id="{7504A362-78AD-4F31-9FCF-66BA2DBDB3E9}"/>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GB" smtClean="0"/>
              <a:pPr/>
              <a:t>‹#›</a:t>
            </a:fld>
            <a:endParaRPr lang="en-GB" dirty="0"/>
          </a:p>
        </p:txBody>
      </p:sp>
      <p:cxnSp>
        <p:nvCxnSpPr>
          <p:cNvPr id="22" name="Straight Connector 21">
            <a:extLst>
              <a:ext uri="{FF2B5EF4-FFF2-40B4-BE49-F238E27FC236}">
                <a16:creationId xmlns:a16="http://schemas.microsoft.com/office/drawing/2014/main" id="{7D0E096E-920F-4CEE-BF9A-07CA664FED2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99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i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bg1"/>
          </a:solidFill>
        </p:grpSpPr>
        <p:sp>
          <p:nvSpPr>
            <p:cNvPr id="9" name="Rectangle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j-lt"/>
              </a:defRPr>
            </a:lvl1pPr>
          </a:lstStyle>
          <a:p>
            <a:pPr marL="0" lvl="0"/>
            <a:r>
              <a:rPr lang="en-US" dirty="0"/>
              <a:t>Section Header</a:t>
            </a:r>
            <a:endParaRPr lang="en-GB" dirty="0"/>
          </a:p>
        </p:txBody>
      </p:sp>
      <p:sp>
        <p:nvSpPr>
          <p:cNvPr id="19" name="Right Triangle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j-lt"/>
                <a:cs typeface="Arial" panose="020B0604020202020204" pitchFamily="34" charset="0"/>
              </a:defRPr>
            </a:lvl1pPr>
          </a:lstStyle>
          <a:p>
            <a:pPr lvl="0"/>
            <a:r>
              <a:rPr lang="en-US" dirty="0"/>
              <a:t>Subtitle</a:t>
            </a:r>
          </a:p>
        </p:txBody>
      </p:sp>
      <p:sp>
        <p:nvSpPr>
          <p:cNvPr id="17" name="Oval 16">
            <a:extLst>
              <a:ext uri="{FF2B5EF4-FFF2-40B4-BE49-F238E27FC236}">
                <a16:creationId xmlns:a16="http://schemas.microsoft.com/office/drawing/2014/main" id="{811B3AF5-0AF9-445C-9B18-5CED755A048F}"/>
              </a:ext>
            </a:extLst>
          </p:cNvPr>
          <p:cNvSpPr/>
          <p:nvPr/>
        </p:nvSpPr>
        <p:spPr>
          <a:xfrm>
            <a:off x="6511925" y="131762"/>
            <a:ext cx="5416549" cy="5416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dirty="0"/>
              <a:t>Insert Image</a:t>
            </a:r>
            <a:endParaRPr lang="en-GB" dirty="0"/>
          </a:p>
        </p:txBody>
      </p:sp>
    </p:spTree>
    <p:extLst>
      <p:ext uri="{BB962C8B-B14F-4D97-AF65-F5344CB8AC3E}">
        <p14:creationId xmlns:p14="http://schemas.microsoft.com/office/powerpoint/2010/main" val="19039673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bg1"/>
          </a:solidFill>
        </p:grpSpPr>
        <p:sp>
          <p:nvSpPr>
            <p:cNvPr id="9" name="Rectangle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j-lt"/>
              </a:defRPr>
            </a:lvl1pPr>
          </a:lstStyle>
          <a:p>
            <a:pPr marL="0" lvl="0"/>
            <a:r>
              <a:rPr lang="en-US" dirty="0"/>
              <a:t>Section Header</a:t>
            </a:r>
            <a:endParaRPr lang="en-GB" dirty="0"/>
          </a:p>
        </p:txBody>
      </p:sp>
      <p:sp>
        <p:nvSpPr>
          <p:cNvPr id="19" name="Right Triangle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j-lt"/>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40476201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609FE-43FB-456B-BAF9-6FC670B8764A}"/>
              </a:ext>
            </a:extLst>
          </p:cNvPr>
          <p:cNvSpPr>
            <a:spLocks noGrp="1"/>
          </p:cNvSpPr>
          <p:nvPr>
            <p:ph type="title"/>
          </p:nvPr>
        </p:nvSpPr>
        <p:spPr>
          <a:xfrm>
            <a:off x="640079" y="500492"/>
            <a:ext cx="10980413" cy="1484638"/>
          </a:xfrm>
          <a:prstGeom prst="rect">
            <a:avLst/>
          </a:prstGeom>
        </p:spPr>
        <p:txBody>
          <a:bodyPr vert="horz" lIns="91440" tIns="45720" rIns="91440" bIns="45720" rtlCol="0" anchor="b">
            <a:norm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id="{D969D659-7B46-41C1-9CA1-5746C1F3377C}"/>
              </a:ext>
            </a:extLst>
          </p:cNvPr>
          <p:cNvSpPr>
            <a:spLocks noGrp="1"/>
          </p:cNvSpPr>
          <p:nvPr>
            <p:ph type="body" idx="1"/>
          </p:nvPr>
        </p:nvSpPr>
        <p:spPr>
          <a:xfrm>
            <a:off x="640079" y="2522197"/>
            <a:ext cx="10980413" cy="3654765"/>
          </a:xfrm>
          <a:prstGeom prst="rect">
            <a:avLst/>
          </a:prstGeom>
        </p:spPr>
        <p:txBody>
          <a:bodyPr vert="horz" lIns="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Oval 7">
            <a:extLst>
              <a:ext uri="{FF2B5EF4-FFF2-40B4-BE49-F238E27FC236}">
                <a16:creationId xmlns:a16="http://schemas.microsoft.com/office/drawing/2014/main" id="{59A1F076-A89C-4CB0-B989-3D0025F57611}"/>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B0C3D765-86AA-4427-A0B6-8B18C4317F1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lide Number Placeholder 13">
            <a:extLst>
              <a:ext uri="{FF2B5EF4-FFF2-40B4-BE49-F238E27FC236}">
                <a16:creationId xmlns:a16="http://schemas.microsoft.com/office/drawing/2014/main" id="{5F01409D-0479-49CD-B8ED-E73E5F96A2E6}"/>
              </a:ext>
            </a:extLst>
          </p:cNvPr>
          <p:cNvSpPr>
            <a:spLocks noGrp="1"/>
          </p:cNvSpPr>
          <p:nvPr>
            <p:ph type="sldNum" sz="quarter" idx="4"/>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GB" smtClean="0"/>
              <a:pPr/>
              <a:t>‹#›</a:t>
            </a:fld>
            <a:endParaRPr lang="en-GB" dirty="0"/>
          </a:p>
        </p:txBody>
      </p:sp>
      <p:cxnSp>
        <p:nvCxnSpPr>
          <p:cNvPr id="11" name="Straight Connector 10">
            <a:extLst>
              <a:ext uri="{FF2B5EF4-FFF2-40B4-BE49-F238E27FC236}">
                <a16:creationId xmlns:a16="http://schemas.microsoft.com/office/drawing/2014/main" id="{A216A1F9-49AB-4FE6-BBD0-DD68FF6EB75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891067"/>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65" r:id="rId3"/>
    <p:sldLayoutId id="2147483666" r:id="rId4"/>
    <p:sldLayoutId id="2147483671" r:id="rId5"/>
    <p:sldLayoutId id="2147483663" r:id="rId6"/>
    <p:sldLayoutId id="2147483664" r:id="rId7"/>
    <p:sldLayoutId id="2147483660" r:id="rId8"/>
    <p:sldLayoutId id="2147483675" r:id="rId9"/>
    <p:sldLayoutId id="2147483661" r:id="rId10"/>
    <p:sldLayoutId id="2147483655" r:id="rId11"/>
    <p:sldLayoutId id="2147483667" r:id="rId12"/>
    <p:sldLayoutId id="2147483670" r:id="rId13"/>
    <p:sldLayoutId id="2147483672" r:id="rId14"/>
    <p:sldLayoutId id="2147483668" r:id="rId15"/>
    <p:sldLayoutId id="2147483669" r:id="rId16"/>
    <p:sldLayoutId id="2147483676" r:id="rId17"/>
    <p:sldLayoutId id="2147483677" r:id="rId18"/>
    <p:sldLayoutId id="2147483679" r:id="rId19"/>
    <p:sldLayoutId id="2147483680" r:id="rId20"/>
    <p:sldLayoutId id="2147483682" r:id="rId21"/>
    <p:sldLayoutId id="2147483683" r:id="rId22"/>
    <p:sldLayoutId id="2147483681" r:id="rId23"/>
  </p:sldLayoutIdLst>
  <p:txStyles>
    <p:titleStyle>
      <a:lvl1pPr algn="l" defTabSz="914400" rtl="0" eaLnBrk="1" latinLnBrk="0" hangingPunct="1">
        <a:lnSpc>
          <a:spcPct val="90000"/>
        </a:lnSpc>
        <a:spcBef>
          <a:spcPct val="0"/>
        </a:spcBef>
        <a:buNone/>
        <a:defRPr sz="2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1BF7DBB-67AA-4599-B44E-07D280BDFAA5}"/>
              </a:ext>
            </a:extLst>
          </p:cNvPr>
          <p:cNvSpPr>
            <a:spLocks noGrp="1"/>
          </p:cNvSpPr>
          <p:nvPr>
            <p:ph type="ctrTitle"/>
          </p:nvPr>
        </p:nvSpPr>
        <p:spPr/>
        <p:txBody>
          <a:bodyPr/>
          <a:lstStyle/>
          <a:p>
            <a:r>
              <a:rPr lang="en-GB" b="0" dirty="0"/>
              <a:t>TITLE</a:t>
            </a:r>
          </a:p>
        </p:txBody>
      </p:sp>
      <p:cxnSp>
        <p:nvCxnSpPr>
          <p:cNvPr id="17" name="Straight Connector 16" descr="divider line">
            <a:extLst>
              <a:ext uri="{FF2B5EF4-FFF2-40B4-BE49-F238E27FC236}">
                <a16:creationId xmlns:a16="http://schemas.microsoft.com/office/drawing/2014/main" id="{BA62D616-C355-46BC-B4B6-8254E2BE6EE7}"/>
              </a:ext>
            </a:extLst>
          </p:cNvPr>
          <p:cNvCxnSpPr/>
          <p:nvPr/>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13">
            <a:extLst>
              <a:ext uri="{FF2B5EF4-FFF2-40B4-BE49-F238E27FC236}">
                <a16:creationId xmlns:a16="http://schemas.microsoft.com/office/drawing/2014/main" id="{F5E856BA-8A49-437A-AC08-57B28491C5FE}"/>
              </a:ext>
            </a:extLst>
          </p:cNvPr>
          <p:cNvSpPr>
            <a:spLocks noGrp="1"/>
          </p:cNvSpPr>
          <p:nvPr>
            <p:ph type="subTitle" idx="1"/>
          </p:nvPr>
        </p:nvSpPr>
        <p:spPr/>
        <p:txBody>
          <a:bodyPr/>
          <a:lstStyle/>
          <a:p>
            <a:r>
              <a:rPr lang="en-GB" dirty="0"/>
              <a:t>Subtitle</a:t>
            </a:r>
          </a:p>
        </p:txBody>
      </p:sp>
      <p:sp>
        <p:nvSpPr>
          <p:cNvPr id="15" name="Text Placeholder 14">
            <a:extLst>
              <a:ext uri="{FF2B5EF4-FFF2-40B4-BE49-F238E27FC236}">
                <a16:creationId xmlns:a16="http://schemas.microsoft.com/office/drawing/2014/main" id="{A7ECF636-D45E-4307-9E3A-89A2B5960270}"/>
              </a:ext>
            </a:extLst>
          </p:cNvPr>
          <p:cNvSpPr>
            <a:spLocks noGrp="1"/>
          </p:cNvSpPr>
          <p:nvPr>
            <p:ph type="body" sz="quarter" idx="13"/>
          </p:nvPr>
        </p:nvSpPr>
        <p:spPr>
          <a:xfrm>
            <a:off x="4641140" y="5795479"/>
            <a:ext cx="2915816" cy="258532"/>
          </a:xfrm>
        </p:spPr>
        <p:txBody>
          <a:bodyPr/>
          <a:lstStyle/>
          <a:p>
            <a:r>
              <a:rPr lang="en-GB" dirty="0"/>
              <a:t>Date</a:t>
            </a:r>
          </a:p>
        </p:txBody>
      </p:sp>
      <p:sp>
        <p:nvSpPr>
          <p:cNvPr id="29" name="Rectangle: Rounded Corners 28">
            <a:extLst>
              <a:ext uri="{FF2B5EF4-FFF2-40B4-BE49-F238E27FC236}">
                <a16:creationId xmlns:a16="http://schemas.microsoft.com/office/drawing/2014/main" id="{11EF75A3-C09D-4991-B66E-2CADD8AFE1EC}"/>
              </a:ext>
            </a:extLst>
          </p:cNvPr>
          <p:cNvSpPr/>
          <p:nvPr/>
        </p:nvSpPr>
        <p:spPr>
          <a:xfrm>
            <a:off x="5254934" y="626558"/>
            <a:ext cx="1682133" cy="413354"/>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Logo here</a:t>
            </a:r>
            <a:endParaRPr lang="en-GB" dirty="0">
              <a:solidFill>
                <a:schemeClr val="bg1">
                  <a:lumMod val="95000"/>
                </a:schemeClr>
              </a:solidFill>
            </a:endParaRPr>
          </a:p>
        </p:txBody>
      </p:sp>
      <p:pic>
        <p:nvPicPr>
          <p:cNvPr id="1026" name="Picture 2" descr="Image result for daniel and his three friends"/>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1923" b="192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04737" y="4360548"/>
            <a:ext cx="8746958" cy="1261884"/>
          </a:xfrm>
          <a:prstGeom prst="rect">
            <a:avLst/>
          </a:prstGeom>
          <a:noFill/>
        </p:spPr>
        <p:txBody>
          <a:bodyPr wrap="square" rtlCol="0">
            <a:spAutoFit/>
          </a:bodyPr>
          <a:lstStyle/>
          <a:p>
            <a:pPr algn="ctr"/>
            <a:r>
              <a:rPr lang="en-SG" sz="3600" b="1" dirty="0" smtClean="0">
                <a:solidFill>
                  <a:srgbClr val="002060"/>
                </a:solidFill>
              </a:rPr>
              <a:t>FAITH FOR TURBULENT TIMES</a:t>
            </a:r>
          </a:p>
          <a:p>
            <a:pPr algn="ctr"/>
            <a:r>
              <a:rPr lang="en-SG" sz="2000" b="1" dirty="0" smtClean="0">
                <a:solidFill>
                  <a:srgbClr val="002060"/>
                </a:solidFill>
              </a:rPr>
              <a:t>1 Sep 2018</a:t>
            </a:r>
          </a:p>
          <a:p>
            <a:pPr algn="ctr"/>
            <a:r>
              <a:rPr lang="en-SG" sz="2000" b="1" dirty="0" smtClean="0">
                <a:solidFill>
                  <a:srgbClr val="002060"/>
                </a:solidFill>
              </a:rPr>
              <a:t>Cecil Ang</a:t>
            </a:r>
            <a:endParaRPr lang="en-US" sz="2000" b="1" dirty="0">
              <a:solidFill>
                <a:srgbClr val="002060"/>
              </a:solidFill>
            </a:endParaRPr>
          </a:p>
        </p:txBody>
      </p:sp>
    </p:spTree>
    <p:extLst>
      <p:ext uri="{BB962C8B-B14F-4D97-AF65-F5344CB8AC3E}">
        <p14:creationId xmlns:p14="http://schemas.microsoft.com/office/powerpoint/2010/main" val="2906193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10212405" cy="734834"/>
          </a:xfrm>
        </p:spPr>
        <p:txBody>
          <a:bodyPr/>
          <a:lstStyle/>
          <a:p>
            <a:r>
              <a:rPr lang="en-SG" sz="3600" dirty="0" smtClean="0"/>
              <a:t>Nebuchadnezzar, God’s servant</a:t>
            </a:r>
            <a:endParaRPr lang="en-US" sz="3600" dirty="0"/>
          </a:p>
        </p:txBody>
      </p:sp>
      <p:sp>
        <p:nvSpPr>
          <p:cNvPr id="4" name="Text Placeholder 3"/>
          <p:cNvSpPr>
            <a:spLocks noGrp="1"/>
          </p:cNvSpPr>
          <p:nvPr>
            <p:ph type="body" sz="half" idx="2"/>
          </p:nvPr>
        </p:nvSpPr>
        <p:spPr>
          <a:xfrm>
            <a:off x="640077" y="1479883"/>
            <a:ext cx="10585385" cy="4656221"/>
          </a:xfrm>
        </p:spPr>
        <p:txBody>
          <a:bodyPr>
            <a:noAutofit/>
          </a:bodyPr>
          <a:lstStyle/>
          <a:p>
            <a:r>
              <a:rPr lang="en-US" sz="2400" b="1" baseline="30000" dirty="0"/>
              <a:t>8 </a:t>
            </a:r>
            <a:r>
              <a:rPr lang="en-US" sz="2400" dirty="0"/>
              <a:t>“Therefore thus says the </a:t>
            </a:r>
            <a:r>
              <a:rPr lang="en-US" sz="2400" cap="small" dirty="0"/>
              <a:t>Lord</a:t>
            </a:r>
            <a:r>
              <a:rPr lang="en-US" sz="2400" dirty="0"/>
              <a:t> of hosts: Because you have not obeyed my words, </a:t>
            </a:r>
            <a:r>
              <a:rPr lang="en-US" sz="2400" b="1" baseline="30000" dirty="0"/>
              <a:t>9 </a:t>
            </a:r>
            <a:r>
              <a:rPr lang="en-US" sz="2400" dirty="0"/>
              <a:t>behold, I will send for all the tribes of the north, declares the </a:t>
            </a:r>
            <a:r>
              <a:rPr lang="en-US" sz="2400" cap="small" dirty="0"/>
              <a:t>Lord</a:t>
            </a:r>
            <a:r>
              <a:rPr lang="en-US" sz="2400" dirty="0"/>
              <a:t>, and for Nebuchadnezzar the king of Babylon, my servant, and I will bring them against this land and its inhabitants, and against all these surrounding nations. I will devote them to destruction, and make them a horror, a hissing, and an everlasting desolation</a:t>
            </a:r>
            <a:r>
              <a:rPr lang="en-US" sz="2400" dirty="0" smtClean="0"/>
              <a:t>.  </a:t>
            </a:r>
            <a:r>
              <a:rPr lang="en-US" sz="2400" dirty="0" err="1" smtClean="0"/>
              <a:t>Jer</a:t>
            </a:r>
            <a:r>
              <a:rPr lang="en-US" sz="2400" dirty="0" smtClean="0"/>
              <a:t> 25:8-9 ESV</a:t>
            </a:r>
            <a:endParaRPr lang="en-US" sz="2400" dirty="0"/>
          </a:p>
        </p:txBody>
      </p:sp>
    </p:spTree>
    <p:extLst>
      <p:ext uri="{BB962C8B-B14F-4D97-AF65-F5344CB8AC3E}">
        <p14:creationId xmlns:p14="http://schemas.microsoft.com/office/powerpoint/2010/main" val="519817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10212405" cy="734834"/>
          </a:xfrm>
        </p:spPr>
        <p:txBody>
          <a:bodyPr/>
          <a:lstStyle/>
          <a:p>
            <a:r>
              <a:rPr lang="en-SG" sz="3600" dirty="0" smtClean="0"/>
              <a:t>Message Outline</a:t>
            </a:r>
            <a:endParaRPr lang="en-US" sz="3600" dirty="0"/>
          </a:p>
        </p:txBody>
      </p:sp>
      <p:sp>
        <p:nvSpPr>
          <p:cNvPr id="4" name="Text Placeholder 3"/>
          <p:cNvSpPr>
            <a:spLocks noGrp="1"/>
          </p:cNvSpPr>
          <p:nvPr>
            <p:ph type="body" sz="half" idx="2"/>
          </p:nvPr>
        </p:nvSpPr>
        <p:spPr>
          <a:xfrm>
            <a:off x="640077" y="1479883"/>
            <a:ext cx="10585385" cy="4656221"/>
          </a:xfrm>
        </p:spPr>
        <p:txBody>
          <a:bodyPr>
            <a:noAutofit/>
          </a:bodyPr>
          <a:lstStyle/>
          <a:p>
            <a:pPr marL="457200" indent="-457200">
              <a:buFont typeface="+mj-lt"/>
              <a:buAutoNum type="arabicPeriod"/>
            </a:pPr>
            <a:r>
              <a:rPr lang="en-SG" sz="2400" dirty="0" smtClean="0"/>
              <a:t>Object of Faith: God </a:t>
            </a:r>
          </a:p>
          <a:p>
            <a:pPr marL="457200" indent="-457200">
              <a:buFont typeface="+mj-lt"/>
              <a:buAutoNum type="arabicPeriod"/>
            </a:pPr>
            <a:r>
              <a:rPr lang="en-SG" sz="2400" dirty="0" smtClean="0"/>
              <a:t>Heroes of Faith: </a:t>
            </a:r>
            <a:r>
              <a:rPr lang="en-US" sz="2400" dirty="0"/>
              <a:t>Shadrach, </a:t>
            </a:r>
            <a:r>
              <a:rPr lang="en-US" sz="2400" dirty="0" smtClean="0"/>
              <a:t>Meshach </a:t>
            </a:r>
            <a:r>
              <a:rPr lang="en-US" sz="2400" dirty="0"/>
              <a:t>and Abednego</a:t>
            </a:r>
            <a:endParaRPr lang="en-SG" sz="2400" dirty="0" smtClean="0"/>
          </a:p>
          <a:p>
            <a:pPr marL="457200" indent="-457200">
              <a:buFont typeface="+mj-lt"/>
              <a:buAutoNum type="arabicPeriod"/>
            </a:pPr>
            <a:r>
              <a:rPr lang="en-SG" sz="2400" dirty="0" smtClean="0"/>
              <a:t>Rewards of Faith: Promotion</a:t>
            </a:r>
            <a:endParaRPr lang="en-US" sz="2400" dirty="0"/>
          </a:p>
        </p:txBody>
      </p:sp>
    </p:spTree>
    <p:extLst>
      <p:ext uri="{BB962C8B-B14F-4D97-AF65-F5344CB8AC3E}">
        <p14:creationId xmlns:p14="http://schemas.microsoft.com/office/powerpoint/2010/main" val="3224645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10212405" cy="734834"/>
          </a:xfrm>
        </p:spPr>
        <p:txBody>
          <a:bodyPr/>
          <a:lstStyle/>
          <a:p>
            <a:r>
              <a:rPr lang="en-SG" sz="3600" dirty="0" smtClean="0"/>
              <a:t>1. Object of Faith: God</a:t>
            </a:r>
            <a:endParaRPr lang="en-US" sz="3600" dirty="0"/>
          </a:p>
        </p:txBody>
      </p:sp>
      <p:sp>
        <p:nvSpPr>
          <p:cNvPr id="4" name="Text Placeholder 3"/>
          <p:cNvSpPr>
            <a:spLocks noGrp="1"/>
          </p:cNvSpPr>
          <p:nvPr>
            <p:ph type="body" sz="half" idx="2"/>
          </p:nvPr>
        </p:nvSpPr>
        <p:spPr>
          <a:xfrm>
            <a:off x="640077" y="1479883"/>
            <a:ext cx="10585385" cy="4656221"/>
          </a:xfrm>
        </p:spPr>
        <p:txBody>
          <a:bodyPr>
            <a:noAutofit/>
          </a:bodyPr>
          <a:lstStyle/>
          <a:p>
            <a:pPr marL="457200" indent="-457200">
              <a:buFont typeface="+mj-lt"/>
              <a:buAutoNum type="alphaLcPeriod"/>
            </a:pPr>
            <a:r>
              <a:rPr lang="en-US" sz="2400" dirty="0" smtClean="0"/>
              <a:t>Golden image erected probably in </a:t>
            </a:r>
            <a:r>
              <a:rPr lang="en-US" sz="2400" dirty="0"/>
              <a:t>honor of Nebo, </a:t>
            </a:r>
            <a:r>
              <a:rPr lang="en-US" sz="2400" dirty="0" smtClean="0"/>
              <a:t>Nebuchadnezzar’s </a:t>
            </a:r>
            <a:r>
              <a:rPr lang="en-US" sz="2400" dirty="0"/>
              <a:t>patron </a:t>
            </a:r>
            <a:r>
              <a:rPr lang="en-US" sz="2400" dirty="0" smtClean="0"/>
              <a:t>god; consolidation of power and enforcing loyalty</a:t>
            </a:r>
          </a:p>
          <a:p>
            <a:pPr marL="457200" indent="-457200">
              <a:buFont typeface="+mj-lt"/>
              <a:buAutoNum type="alphaLcPeriod"/>
            </a:pPr>
            <a:r>
              <a:rPr lang="en-SG" sz="2400" dirty="0"/>
              <a:t>T</a:t>
            </a:r>
            <a:r>
              <a:rPr lang="en-SG" sz="2400" dirty="0" smtClean="0"/>
              <a:t>est of faith for Daniel’s 3 friends: </a:t>
            </a:r>
          </a:p>
          <a:p>
            <a:pPr marL="914400" lvl="1" indent="-457200">
              <a:buFont typeface="Wingdings" panose="05000000000000000000" pitchFamily="2" charset="2"/>
              <a:buChar char="§"/>
            </a:pPr>
            <a:r>
              <a:rPr lang="en-SG" sz="2200" dirty="0" smtClean="0"/>
              <a:t>Brought up with the belief that you cannot bow down to any graven image (Ex 20:4-5)</a:t>
            </a:r>
          </a:p>
          <a:p>
            <a:pPr marL="914400" lvl="1" indent="-457200">
              <a:buFont typeface="Wingdings" panose="05000000000000000000" pitchFamily="2" charset="2"/>
              <a:buChar char="§"/>
            </a:pPr>
            <a:r>
              <a:rPr lang="en-SG" sz="2200" dirty="0" smtClean="0"/>
              <a:t>Witnessed how God honoured their vegetarian diet and gave them wisdom beyond their years</a:t>
            </a:r>
          </a:p>
          <a:p>
            <a:pPr marL="914400" lvl="1" indent="-457200">
              <a:buFont typeface="Wingdings" panose="05000000000000000000" pitchFamily="2" charset="2"/>
              <a:buChar char="§"/>
            </a:pPr>
            <a:r>
              <a:rPr lang="en-SG" sz="2200" dirty="0" smtClean="0"/>
              <a:t>Witnessed how God answered their prayers in revealing Nebuchadnezzar’s dream and its interpretation to Daniel </a:t>
            </a:r>
            <a:endParaRPr lang="en-US" sz="2200" dirty="0"/>
          </a:p>
        </p:txBody>
      </p:sp>
    </p:spTree>
    <p:extLst>
      <p:ext uri="{BB962C8B-B14F-4D97-AF65-F5344CB8AC3E}">
        <p14:creationId xmlns:p14="http://schemas.microsoft.com/office/powerpoint/2010/main" val="412302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10693668" cy="734834"/>
          </a:xfrm>
        </p:spPr>
        <p:txBody>
          <a:bodyPr/>
          <a:lstStyle/>
          <a:p>
            <a:r>
              <a:rPr lang="en-SG" sz="3200" dirty="0"/>
              <a:t>2</a:t>
            </a:r>
            <a:r>
              <a:rPr lang="en-SG" sz="3200" dirty="0" smtClean="0"/>
              <a:t>. Heroes of Faith: </a:t>
            </a:r>
            <a:r>
              <a:rPr lang="en-US" sz="3200" dirty="0"/>
              <a:t>Shadrach, Meshach &amp; Abednego</a:t>
            </a:r>
          </a:p>
        </p:txBody>
      </p:sp>
      <p:sp>
        <p:nvSpPr>
          <p:cNvPr id="4" name="Text Placeholder 3"/>
          <p:cNvSpPr>
            <a:spLocks noGrp="1"/>
          </p:cNvSpPr>
          <p:nvPr>
            <p:ph type="body" sz="half" idx="2"/>
          </p:nvPr>
        </p:nvSpPr>
        <p:spPr>
          <a:xfrm>
            <a:off x="640077" y="1479883"/>
            <a:ext cx="10585385" cy="4656221"/>
          </a:xfrm>
        </p:spPr>
        <p:txBody>
          <a:bodyPr>
            <a:noAutofit/>
          </a:bodyPr>
          <a:lstStyle/>
          <a:p>
            <a:pPr marL="457200" indent="-457200">
              <a:buFont typeface="+mj-lt"/>
              <a:buAutoNum type="alphaLcPeriod"/>
            </a:pPr>
            <a:r>
              <a:rPr lang="en-SG" sz="2400" dirty="0" smtClean="0"/>
              <a:t>Expressed confidence in God to deliver them and at the same time submitted themselves to His will</a:t>
            </a:r>
          </a:p>
          <a:p>
            <a:r>
              <a:rPr lang="en-US" sz="2400" dirty="0" smtClean="0"/>
              <a:t>“If </a:t>
            </a:r>
            <a:r>
              <a:rPr lang="en-US" sz="2400" dirty="0"/>
              <a:t>the God whom we serve is able to save us from the blazing furnace and from your power, then he will. </a:t>
            </a:r>
            <a:r>
              <a:rPr lang="en-US" sz="2400" dirty="0" smtClean="0"/>
              <a:t>But </a:t>
            </a:r>
            <a:r>
              <a:rPr lang="en-US" sz="2400" dirty="0"/>
              <a:t>even if he doesn't, Your Majesty may be sure that we will not worship your god, and we will not bow down to the gold statue that you have set up</a:t>
            </a:r>
            <a:r>
              <a:rPr lang="en-US" sz="2400" dirty="0" smtClean="0"/>
              <a:t>.” Dan 3:17-18 GNT</a:t>
            </a:r>
            <a:endParaRPr lang="en-US" sz="2400" dirty="0"/>
          </a:p>
          <a:p>
            <a:endParaRPr lang="en-SG" sz="2400" dirty="0" smtClean="0"/>
          </a:p>
          <a:p>
            <a:pPr marL="457200" indent="-457200">
              <a:buFont typeface="+mj-lt"/>
              <a:buAutoNum type="alphaLcPeriod" startAt="2"/>
            </a:pPr>
            <a:r>
              <a:rPr lang="en-US" sz="2400" dirty="0"/>
              <a:t>It takes as much faith, if not more, to trust God under threat of death to die a </a:t>
            </a:r>
            <a:r>
              <a:rPr lang="en-US" sz="2400" dirty="0" smtClean="0"/>
              <a:t>martyr’s </a:t>
            </a:r>
            <a:r>
              <a:rPr lang="en-US" sz="2400" dirty="0"/>
              <a:t>death than to trust God for healing or deliverance. </a:t>
            </a:r>
            <a:endParaRPr lang="en-US" sz="2400" dirty="0" smtClean="0"/>
          </a:p>
          <a:p>
            <a:pPr marL="914400" lvl="1" indent="-457200">
              <a:buFont typeface="Wingdings" panose="05000000000000000000" pitchFamily="2" charset="2"/>
              <a:buChar char="§"/>
            </a:pPr>
            <a:r>
              <a:rPr lang="en-SG" sz="2200" dirty="0" smtClean="0"/>
              <a:t>Stephen – first martyr (witness)</a:t>
            </a:r>
          </a:p>
          <a:p>
            <a:pPr marL="914400" lvl="1" indent="-457200">
              <a:buFont typeface="Wingdings" panose="05000000000000000000" pitchFamily="2" charset="2"/>
              <a:buChar char="§"/>
            </a:pPr>
            <a:r>
              <a:rPr lang="en-SG" sz="2200" dirty="0" smtClean="0"/>
              <a:t>21 </a:t>
            </a:r>
            <a:r>
              <a:rPr lang="en-SG" sz="2200" dirty="0" smtClean="0"/>
              <a:t>Egyptian Coptic </a:t>
            </a:r>
            <a:r>
              <a:rPr lang="en-SG" sz="2200" dirty="0" smtClean="0"/>
              <a:t>Christians</a:t>
            </a:r>
          </a:p>
          <a:p>
            <a:pPr marL="914400" lvl="1" indent="-457200">
              <a:buFont typeface="Wingdings" panose="05000000000000000000" pitchFamily="2" charset="2"/>
              <a:buChar char="§"/>
            </a:pPr>
            <a:r>
              <a:rPr lang="en-SG" sz="2200" dirty="0" smtClean="0"/>
              <a:t>Late Sis </a:t>
            </a:r>
            <a:r>
              <a:rPr lang="en-SG" sz="2200" dirty="0" err="1" smtClean="0"/>
              <a:t>Juline</a:t>
            </a:r>
            <a:r>
              <a:rPr lang="en-SG" sz="2200" dirty="0" smtClean="0"/>
              <a:t> Soh</a:t>
            </a:r>
            <a:endParaRPr lang="en-US" sz="2200" dirty="0"/>
          </a:p>
        </p:txBody>
      </p:sp>
    </p:spTree>
    <p:extLst>
      <p:ext uri="{BB962C8B-B14F-4D97-AF65-F5344CB8AC3E}">
        <p14:creationId xmlns:p14="http://schemas.microsoft.com/office/powerpoint/2010/main" val="382653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10693668" cy="734834"/>
          </a:xfrm>
        </p:spPr>
        <p:txBody>
          <a:bodyPr/>
          <a:lstStyle/>
          <a:p>
            <a:r>
              <a:rPr lang="en-SG" sz="3200" dirty="0"/>
              <a:t>2</a:t>
            </a:r>
            <a:r>
              <a:rPr lang="en-SG" sz="3200" dirty="0" smtClean="0"/>
              <a:t>. Heroes of Faith: </a:t>
            </a:r>
            <a:r>
              <a:rPr lang="en-US" sz="3200" dirty="0"/>
              <a:t>Shadrach, Meshach &amp; Abednego</a:t>
            </a:r>
          </a:p>
        </p:txBody>
      </p:sp>
      <p:sp>
        <p:nvSpPr>
          <p:cNvPr id="4" name="Text Placeholder 3"/>
          <p:cNvSpPr>
            <a:spLocks noGrp="1"/>
          </p:cNvSpPr>
          <p:nvPr>
            <p:ph type="body" sz="half" idx="2"/>
          </p:nvPr>
        </p:nvSpPr>
        <p:spPr>
          <a:xfrm>
            <a:off x="640077" y="1479883"/>
            <a:ext cx="10585385" cy="4656221"/>
          </a:xfrm>
        </p:spPr>
        <p:txBody>
          <a:bodyPr>
            <a:noAutofit/>
          </a:bodyPr>
          <a:lstStyle/>
          <a:p>
            <a:pPr marL="457200" indent="-457200">
              <a:buFont typeface="+mj-lt"/>
              <a:buAutoNum type="alphaLcPeriod" startAt="3"/>
            </a:pPr>
            <a:r>
              <a:rPr lang="en-SG" sz="2400" dirty="0" smtClean="0"/>
              <a:t>We can exercise faith on behalf of others</a:t>
            </a:r>
          </a:p>
          <a:p>
            <a:endParaRPr lang="en-SG" sz="2400" dirty="0" smtClean="0"/>
          </a:p>
          <a:p>
            <a:r>
              <a:rPr lang="en-US" sz="2400" b="1" baseline="30000" dirty="0"/>
              <a:t>3 </a:t>
            </a:r>
            <a:r>
              <a:rPr lang="en-US" sz="2400" dirty="0"/>
              <a:t>And they came, bringing to him a paralytic carried by four men. </a:t>
            </a:r>
            <a:r>
              <a:rPr lang="en-US" sz="2400" b="1" baseline="30000" dirty="0"/>
              <a:t>4 </a:t>
            </a:r>
            <a:r>
              <a:rPr lang="en-US" sz="2400" dirty="0"/>
              <a:t>And when they could not get near him because of the crowd, they removed the roof above him, and when they had made an opening, they let down the bed on which the paralytic lay. </a:t>
            </a:r>
            <a:r>
              <a:rPr lang="en-US" sz="2400" b="1" baseline="30000" dirty="0"/>
              <a:t>5 </a:t>
            </a:r>
            <a:r>
              <a:rPr lang="en-US" sz="2400" dirty="0"/>
              <a:t>And when Jesus saw their faith, he said to the paralytic, “Son, your sins are forgiven.” </a:t>
            </a:r>
            <a:r>
              <a:rPr lang="en-US" sz="2400" dirty="0" smtClean="0"/>
              <a:t>				Mk </a:t>
            </a:r>
            <a:r>
              <a:rPr lang="en-US" sz="2400" dirty="0"/>
              <a:t>2:3-5 ESV</a:t>
            </a:r>
          </a:p>
          <a:p>
            <a:endParaRPr lang="en-SG" sz="2400" dirty="0" smtClean="0"/>
          </a:p>
        </p:txBody>
      </p:sp>
    </p:spTree>
    <p:extLst>
      <p:ext uri="{BB962C8B-B14F-4D97-AF65-F5344CB8AC3E}">
        <p14:creationId xmlns:p14="http://schemas.microsoft.com/office/powerpoint/2010/main" val="131688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10212405" cy="734834"/>
          </a:xfrm>
        </p:spPr>
        <p:txBody>
          <a:bodyPr/>
          <a:lstStyle/>
          <a:p>
            <a:r>
              <a:rPr lang="en-SG" sz="3600" dirty="0" smtClean="0"/>
              <a:t>3. Rewards of </a:t>
            </a:r>
            <a:r>
              <a:rPr lang="en-SG" sz="3600" dirty="0" smtClean="0"/>
              <a:t>Faith: Promotion</a:t>
            </a:r>
            <a:endParaRPr lang="en-US" sz="3600" dirty="0"/>
          </a:p>
        </p:txBody>
      </p:sp>
      <p:sp>
        <p:nvSpPr>
          <p:cNvPr id="4" name="Text Placeholder 3"/>
          <p:cNvSpPr>
            <a:spLocks noGrp="1"/>
          </p:cNvSpPr>
          <p:nvPr>
            <p:ph type="body" sz="half" idx="2"/>
          </p:nvPr>
        </p:nvSpPr>
        <p:spPr>
          <a:xfrm>
            <a:off x="640077" y="1479883"/>
            <a:ext cx="10585385" cy="4656221"/>
          </a:xfrm>
        </p:spPr>
        <p:txBody>
          <a:bodyPr>
            <a:noAutofit/>
          </a:bodyPr>
          <a:lstStyle/>
          <a:p>
            <a:pPr marL="457200" indent="-457200">
              <a:buFont typeface="+mj-lt"/>
              <a:buAutoNum type="alphaLcPeriod"/>
            </a:pPr>
            <a:r>
              <a:rPr lang="en-US" sz="2400" dirty="0"/>
              <a:t>For Shadrach, Meshach &amp; Abednego, they were promoted by King Nebuchadnezzar to higher positions in his province.  </a:t>
            </a:r>
            <a:endParaRPr lang="en-US" sz="2400" dirty="0" smtClean="0"/>
          </a:p>
          <a:p>
            <a:pPr marL="457200" indent="-457200">
              <a:buFont typeface="+mj-lt"/>
              <a:buAutoNum type="alphaLcPeriod"/>
            </a:pPr>
            <a:r>
              <a:rPr lang="en-US" sz="2400" dirty="0"/>
              <a:t>For others, their promotion was not to be on earth</a:t>
            </a:r>
            <a:r>
              <a:rPr lang="en-US" sz="2400" dirty="0" smtClean="0"/>
              <a:t>.</a:t>
            </a:r>
          </a:p>
          <a:p>
            <a:r>
              <a:rPr lang="en-US" sz="2400" dirty="0"/>
              <a:t>Some were tortured, refusing to accept release, so that they might rise again to a better life. </a:t>
            </a:r>
            <a:r>
              <a:rPr lang="en-US" sz="2400" b="1" baseline="30000" dirty="0"/>
              <a:t>36 </a:t>
            </a:r>
            <a:r>
              <a:rPr lang="en-US" sz="2400" dirty="0"/>
              <a:t>Others suffered mocking and flogging, and even chains and imprisonment. </a:t>
            </a:r>
            <a:r>
              <a:rPr lang="en-US" sz="2400" b="1" baseline="30000" dirty="0"/>
              <a:t>37 </a:t>
            </a:r>
            <a:r>
              <a:rPr lang="en-US" sz="2400" dirty="0"/>
              <a:t>They were stoned, they were sawn in two, they were killed with the sword. They went about in skins of sheep and goats, destitute, afflicted, mistreated—</a:t>
            </a:r>
            <a:r>
              <a:rPr lang="en-US" sz="2400" b="1" baseline="30000" dirty="0"/>
              <a:t>38 </a:t>
            </a:r>
            <a:r>
              <a:rPr lang="en-US" sz="2400" dirty="0"/>
              <a:t>of whom the world was not worthy—wandering about in deserts and mountains, and in dens and caves of the earth.  </a:t>
            </a:r>
            <a:r>
              <a:rPr lang="en-US" sz="2400" b="1" baseline="30000" dirty="0"/>
              <a:t>39 </a:t>
            </a:r>
            <a:r>
              <a:rPr lang="en-US" sz="2400" dirty="0"/>
              <a:t>And all these, though commended through their faith, did not receive what was promised, </a:t>
            </a:r>
            <a:r>
              <a:rPr lang="en-US" sz="2400" b="1" baseline="30000" dirty="0"/>
              <a:t>40 </a:t>
            </a:r>
            <a:r>
              <a:rPr lang="en-US" sz="2400" dirty="0"/>
              <a:t>since God had provided something better for us, that apart from us they should not be made perfect. </a:t>
            </a:r>
            <a:r>
              <a:rPr lang="en-US" sz="2400" dirty="0" smtClean="0"/>
              <a:t>			</a:t>
            </a:r>
            <a:r>
              <a:rPr lang="en-US" sz="2400" dirty="0" err="1" smtClean="0"/>
              <a:t>Heb</a:t>
            </a:r>
            <a:r>
              <a:rPr lang="en-US" sz="2400" dirty="0" smtClean="0"/>
              <a:t> </a:t>
            </a:r>
            <a:r>
              <a:rPr lang="en-US" sz="2400" dirty="0"/>
              <a:t>11:35-40 ESV</a:t>
            </a:r>
          </a:p>
          <a:p>
            <a:endParaRPr lang="en-US" sz="2400" dirty="0"/>
          </a:p>
          <a:p>
            <a:endParaRPr lang="en-US" sz="2400" dirty="0"/>
          </a:p>
          <a:p>
            <a:endParaRPr lang="en-US" sz="2400" dirty="0"/>
          </a:p>
        </p:txBody>
      </p:sp>
    </p:spTree>
    <p:extLst>
      <p:ext uri="{BB962C8B-B14F-4D97-AF65-F5344CB8AC3E}">
        <p14:creationId xmlns:p14="http://schemas.microsoft.com/office/powerpoint/2010/main" val="30291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10212405" cy="734834"/>
          </a:xfrm>
        </p:spPr>
        <p:txBody>
          <a:bodyPr/>
          <a:lstStyle/>
          <a:p>
            <a:r>
              <a:rPr lang="en-SG" sz="3600" dirty="0" smtClean="0"/>
              <a:t>3. Rewards of </a:t>
            </a:r>
            <a:r>
              <a:rPr lang="en-SG" sz="3600" dirty="0" smtClean="0"/>
              <a:t>Faith: Promotion</a:t>
            </a:r>
            <a:endParaRPr lang="en-US" sz="3600" dirty="0"/>
          </a:p>
        </p:txBody>
      </p:sp>
      <p:sp>
        <p:nvSpPr>
          <p:cNvPr id="4" name="Text Placeholder 3"/>
          <p:cNvSpPr>
            <a:spLocks noGrp="1"/>
          </p:cNvSpPr>
          <p:nvPr>
            <p:ph type="body" sz="half" idx="2"/>
          </p:nvPr>
        </p:nvSpPr>
        <p:spPr>
          <a:xfrm>
            <a:off x="640077" y="1479883"/>
            <a:ext cx="10585385" cy="4656221"/>
          </a:xfrm>
        </p:spPr>
        <p:txBody>
          <a:bodyPr>
            <a:noAutofit/>
          </a:bodyPr>
          <a:lstStyle/>
          <a:p>
            <a:pPr marL="457200" indent="-457200">
              <a:buFont typeface="+mj-lt"/>
              <a:buAutoNum type="alphaLcPeriod" startAt="3"/>
            </a:pPr>
            <a:r>
              <a:rPr lang="en-US" sz="2400" dirty="0" smtClean="0"/>
              <a:t>Faith’s </a:t>
            </a:r>
            <a:r>
              <a:rPr lang="en-US" sz="2400" dirty="0"/>
              <a:t>final reward is to be with God </a:t>
            </a:r>
            <a:r>
              <a:rPr lang="en-US" sz="2400" dirty="0" smtClean="0"/>
              <a:t>forever.</a:t>
            </a:r>
          </a:p>
          <a:p>
            <a:endParaRPr lang="en-US" sz="2400" dirty="0" smtClean="0"/>
          </a:p>
          <a:p>
            <a:r>
              <a:rPr lang="en-US" sz="2400" dirty="0" smtClean="0"/>
              <a:t>But </a:t>
            </a:r>
            <a:r>
              <a:rPr lang="en-US" sz="2400" dirty="0"/>
              <a:t>you have come to Mount Zion and to the city of the living God, the heavenly Jerusalem, and to innumerable angels in festal gathering, </a:t>
            </a:r>
            <a:r>
              <a:rPr lang="en-US" sz="2400" b="1" baseline="30000" dirty="0"/>
              <a:t>23 </a:t>
            </a:r>
            <a:r>
              <a:rPr lang="en-US" sz="2400" dirty="0"/>
              <a:t>and to the assembly of the firstborn who are enrolled in heaven, and to God, the judge of all, and to the spirits of the righteous made perfect, </a:t>
            </a:r>
            <a:r>
              <a:rPr lang="en-US" sz="2400" b="1" baseline="30000" dirty="0"/>
              <a:t>24 </a:t>
            </a:r>
            <a:r>
              <a:rPr lang="en-US" sz="2400" dirty="0"/>
              <a:t>and to Jesus, the mediator of a new covenant, and to the sprinkled blood that speaks a better word than the blood of Abel.  </a:t>
            </a:r>
            <a:r>
              <a:rPr lang="en-US" sz="2400" dirty="0" smtClean="0"/>
              <a:t>		</a:t>
            </a:r>
            <a:r>
              <a:rPr lang="en-US" sz="2400" dirty="0" err="1" smtClean="0"/>
              <a:t>Heb</a:t>
            </a:r>
            <a:r>
              <a:rPr lang="en-US" sz="2400" dirty="0" smtClean="0"/>
              <a:t> </a:t>
            </a:r>
            <a:r>
              <a:rPr lang="en-US" sz="2400" dirty="0"/>
              <a:t>12:22-24 ESV</a:t>
            </a:r>
          </a:p>
          <a:p>
            <a:endParaRPr lang="en-US" sz="2400" dirty="0"/>
          </a:p>
          <a:p>
            <a:pPr marL="457200" indent="-457200">
              <a:buFont typeface="+mj-lt"/>
              <a:buAutoNum type="alphaLcPeriod" startAt="3"/>
            </a:pPr>
            <a:endParaRPr lang="en-US" sz="2400" dirty="0"/>
          </a:p>
          <a:p>
            <a:endParaRPr lang="en-US" sz="2400" dirty="0"/>
          </a:p>
        </p:txBody>
      </p:sp>
    </p:spTree>
    <p:extLst>
      <p:ext uri="{BB962C8B-B14F-4D97-AF65-F5344CB8AC3E}">
        <p14:creationId xmlns:p14="http://schemas.microsoft.com/office/powerpoint/2010/main" val="2805443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10212405" cy="734834"/>
          </a:xfrm>
        </p:spPr>
        <p:txBody>
          <a:bodyPr/>
          <a:lstStyle/>
          <a:p>
            <a:r>
              <a:rPr lang="en-SG" sz="3600" dirty="0" smtClean="0"/>
              <a:t>Applications</a:t>
            </a:r>
            <a:endParaRPr lang="en-US" sz="3600" dirty="0"/>
          </a:p>
        </p:txBody>
      </p:sp>
      <p:sp>
        <p:nvSpPr>
          <p:cNvPr id="4" name="Text Placeholder 3"/>
          <p:cNvSpPr>
            <a:spLocks noGrp="1"/>
          </p:cNvSpPr>
          <p:nvPr>
            <p:ph type="body" sz="half" idx="2"/>
          </p:nvPr>
        </p:nvSpPr>
        <p:spPr>
          <a:xfrm>
            <a:off x="640077" y="1479883"/>
            <a:ext cx="10585385" cy="4656221"/>
          </a:xfrm>
        </p:spPr>
        <p:txBody>
          <a:bodyPr>
            <a:noAutofit/>
          </a:bodyPr>
          <a:lstStyle/>
          <a:p>
            <a:pPr marL="457200" indent="-457200">
              <a:buFont typeface="+mj-lt"/>
              <a:buAutoNum type="arabicPeriod"/>
            </a:pPr>
            <a:r>
              <a:rPr lang="en-SG" sz="2400" dirty="0" smtClean="0"/>
              <a:t>How can I exercise my faith in God for the turbulent times I am currently going through?</a:t>
            </a:r>
          </a:p>
          <a:p>
            <a:pPr marL="457200" indent="-457200">
              <a:buFont typeface="+mj-lt"/>
              <a:buAutoNum type="arabicPeriod"/>
            </a:pPr>
            <a:r>
              <a:rPr lang="en-SG" sz="2400" dirty="0" smtClean="0"/>
              <a:t>What can I do on behalf of others who are going through turbulent times?</a:t>
            </a:r>
          </a:p>
          <a:p>
            <a:pPr marL="457200" indent="-457200">
              <a:buFont typeface="+mj-lt"/>
              <a:buAutoNum type="arabicPeriod"/>
            </a:pPr>
            <a:r>
              <a:rPr lang="en-SG" sz="2400" dirty="0" smtClean="0"/>
              <a:t>When the roll is called up yonder, will I be there?</a:t>
            </a:r>
            <a:endParaRPr lang="en-US" sz="2400" dirty="0"/>
          </a:p>
        </p:txBody>
      </p:sp>
    </p:spTree>
    <p:extLst>
      <p:ext uri="{BB962C8B-B14F-4D97-AF65-F5344CB8AC3E}">
        <p14:creationId xmlns:p14="http://schemas.microsoft.com/office/powerpoint/2010/main" val="555032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5144927" cy="734834"/>
          </a:xfrm>
        </p:spPr>
        <p:txBody>
          <a:bodyPr/>
          <a:lstStyle/>
          <a:p>
            <a:r>
              <a:rPr lang="en-SG" sz="3600" dirty="0" smtClean="0"/>
              <a:t>Daniel 3:1-30 GNT</a:t>
            </a:r>
            <a:endParaRPr lang="en-US" sz="3600" dirty="0"/>
          </a:p>
        </p:txBody>
      </p:sp>
      <p:sp>
        <p:nvSpPr>
          <p:cNvPr id="4" name="Text Placeholder 3"/>
          <p:cNvSpPr>
            <a:spLocks noGrp="1"/>
          </p:cNvSpPr>
          <p:nvPr>
            <p:ph type="body" sz="half" idx="2"/>
          </p:nvPr>
        </p:nvSpPr>
        <p:spPr>
          <a:xfrm>
            <a:off x="640080" y="1588168"/>
            <a:ext cx="9911616" cy="4656221"/>
          </a:xfrm>
        </p:spPr>
        <p:txBody>
          <a:bodyPr>
            <a:noAutofit/>
          </a:bodyPr>
          <a:lstStyle/>
          <a:p>
            <a:r>
              <a:rPr lang="en-US" sz="2400" dirty="0"/>
              <a:t>King Nebuchadnezzar had a gold statue made, ninety feet high and nine feet wide, and he had it set up in the plain of Dura in the province of Babylon. </a:t>
            </a:r>
            <a:r>
              <a:rPr lang="en-US" sz="2400" b="1" baseline="30000" dirty="0"/>
              <a:t>2 </a:t>
            </a:r>
            <a:r>
              <a:rPr lang="en-US" sz="2400" dirty="0"/>
              <a:t>Then the king gave orders for all his officials to come together—the princes, governors, lieutenant governors, commissioners, treasurers, judges, magistrates, and all the other officials of the provinces. They were to attend the dedication of the statue which King Nebuchadnezzar had set up. </a:t>
            </a:r>
            <a:r>
              <a:rPr lang="en-US" sz="2400" b="1" baseline="30000" dirty="0"/>
              <a:t>3 </a:t>
            </a:r>
            <a:r>
              <a:rPr lang="en-US" sz="2400" dirty="0"/>
              <a:t>When all these officials gathered for the dedication and stood in front of the statue, </a:t>
            </a:r>
            <a:r>
              <a:rPr lang="en-US" sz="2400" b="1" baseline="30000" dirty="0"/>
              <a:t>4 </a:t>
            </a:r>
            <a:r>
              <a:rPr lang="en-US" sz="2400" dirty="0"/>
              <a:t>a herald announced in a loud voice, “People of all nations, races, and languages! </a:t>
            </a:r>
            <a:r>
              <a:rPr lang="en-US" sz="2400" b="1" baseline="30000" dirty="0"/>
              <a:t>5 </a:t>
            </a:r>
            <a:r>
              <a:rPr lang="en-US" sz="2400" dirty="0"/>
              <a:t>You will hear the sound of the trumpets, followed by the playing of oboes, lyres, zithers, and harps; and then all the other instruments will join in. As soon as the music starts, you are to bow down and worship the gold statue that King Nebuchadnezzar has set up. </a:t>
            </a:r>
            <a:r>
              <a:rPr lang="en-US" sz="2400" b="1" baseline="30000" dirty="0"/>
              <a:t>6 </a:t>
            </a:r>
            <a:r>
              <a:rPr lang="en-US" sz="2400" dirty="0"/>
              <a:t>Anyone who does not bow down and worship will immediately be thrown into a blazing furnace.” </a:t>
            </a:r>
          </a:p>
        </p:txBody>
      </p:sp>
      <p:pic>
        <p:nvPicPr>
          <p:cNvPr id="5" name="Picture 4"/>
          <p:cNvPicPr>
            <a:picLocks noChangeAspect="1"/>
          </p:cNvPicPr>
          <p:nvPr/>
        </p:nvPicPr>
        <p:blipFill>
          <a:blip r:embed="rId2"/>
          <a:stretch>
            <a:fillRect/>
          </a:stretch>
        </p:blipFill>
        <p:spPr>
          <a:xfrm>
            <a:off x="10467475" y="-1"/>
            <a:ext cx="1724526" cy="2042643"/>
          </a:xfrm>
          <a:prstGeom prst="rect">
            <a:avLst/>
          </a:prstGeom>
        </p:spPr>
      </p:pic>
    </p:spTree>
    <p:extLst>
      <p:ext uri="{BB962C8B-B14F-4D97-AF65-F5344CB8AC3E}">
        <p14:creationId xmlns:p14="http://schemas.microsoft.com/office/powerpoint/2010/main" val="2052053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5144927" cy="734834"/>
          </a:xfrm>
        </p:spPr>
        <p:txBody>
          <a:bodyPr/>
          <a:lstStyle/>
          <a:p>
            <a:r>
              <a:rPr lang="en-SG" sz="3600" dirty="0" smtClean="0"/>
              <a:t>Daniel 3:1-30 GNT</a:t>
            </a:r>
            <a:endParaRPr lang="en-US" sz="3600" dirty="0"/>
          </a:p>
        </p:txBody>
      </p:sp>
      <p:sp>
        <p:nvSpPr>
          <p:cNvPr id="4" name="Text Placeholder 3"/>
          <p:cNvSpPr>
            <a:spLocks noGrp="1"/>
          </p:cNvSpPr>
          <p:nvPr>
            <p:ph type="body" sz="half" idx="2"/>
          </p:nvPr>
        </p:nvSpPr>
        <p:spPr>
          <a:xfrm>
            <a:off x="640078" y="1479883"/>
            <a:ext cx="10332721" cy="4656221"/>
          </a:xfrm>
        </p:spPr>
        <p:txBody>
          <a:bodyPr>
            <a:noAutofit/>
          </a:bodyPr>
          <a:lstStyle/>
          <a:p>
            <a:r>
              <a:rPr lang="en-US" sz="2400" b="1" baseline="30000" dirty="0"/>
              <a:t>7 </a:t>
            </a:r>
            <a:r>
              <a:rPr lang="en-US" sz="2400" dirty="0"/>
              <a:t>And so, as soon as they heard the sound of the instruments, the people of all the nations, races, and languages bowed down and worshiped the gold statue which King Nebuchadnezzar had set </a:t>
            </a:r>
            <a:r>
              <a:rPr lang="en-US" sz="2400" dirty="0" smtClean="0"/>
              <a:t>up. </a:t>
            </a:r>
            <a:r>
              <a:rPr lang="en-US" sz="2400" b="1" baseline="30000" dirty="0" smtClean="0"/>
              <a:t>8</a:t>
            </a:r>
            <a:r>
              <a:rPr lang="en-US" sz="2400" b="1" baseline="30000" dirty="0"/>
              <a:t> </a:t>
            </a:r>
            <a:r>
              <a:rPr lang="en-US" sz="2400" dirty="0"/>
              <a:t>It was then that some Babylonians took the opportunity to denounce the Jews. </a:t>
            </a:r>
            <a:r>
              <a:rPr lang="en-US" sz="2400" b="1" baseline="30000" dirty="0"/>
              <a:t>9 </a:t>
            </a:r>
            <a:r>
              <a:rPr lang="en-US" sz="2400" dirty="0"/>
              <a:t>They said to King Nebuchadnezzar, “May Your Majesty live forever! </a:t>
            </a:r>
            <a:r>
              <a:rPr lang="en-US" sz="2400" b="1" baseline="30000" dirty="0"/>
              <a:t>10 </a:t>
            </a:r>
            <a:r>
              <a:rPr lang="en-US" sz="2400" dirty="0"/>
              <a:t>Your Majesty has issued an order that as soon as the music starts, everyone is to bow down and worship the gold statue, </a:t>
            </a:r>
            <a:r>
              <a:rPr lang="en-US" sz="2400" b="1" baseline="30000" dirty="0"/>
              <a:t>11 </a:t>
            </a:r>
            <a:r>
              <a:rPr lang="en-US" sz="2400" dirty="0"/>
              <a:t>and that anyone who does not bow down and worship it is to be thrown into a blazing furnace. </a:t>
            </a:r>
            <a:r>
              <a:rPr lang="en-US" sz="2400" b="1" baseline="30000" dirty="0"/>
              <a:t>12 </a:t>
            </a:r>
            <a:r>
              <a:rPr lang="en-US" sz="2400" dirty="0"/>
              <a:t>There are some Jews whom you put in charge of the province of Babylon—Shadrach, Meshach, and Abednego—who are disobeying Your Majesty's orders. They do not worship your god or bow down to the statue you set up</a:t>
            </a:r>
            <a:r>
              <a:rPr lang="en-US" sz="2400" dirty="0" smtClean="0"/>
              <a:t>.”  </a:t>
            </a:r>
            <a:r>
              <a:rPr lang="en-US" sz="2400" b="1" baseline="30000" dirty="0" smtClean="0"/>
              <a:t>13</a:t>
            </a:r>
            <a:r>
              <a:rPr lang="en-US" sz="2400" b="1" baseline="30000" dirty="0"/>
              <a:t> </a:t>
            </a:r>
            <a:r>
              <a:rPr lang="en-US" sz="2400" dirty="0"/>
              <a:t>At that, the king flew into a rage and ordered the three men to be brought before him. </a:t>
            </a:r>
            <a:r>
              <a:rPr lang="en-US" sz="2400" b="1" baseline="30000" dirty="0"/>
              <a:t>14 </a:t>
            </a:r>
            <a:r>
              <a:rPr lang="en-US" sz="2400" dirty="0"/>
              <a:t>He said to them, “Shadrach, Meshach, and Abednego, is it true that you refuse to worship my god and to bow down to the gold statue I have set up?</a:t>
            </a:r>
          </a:p>
        </p:txBody>
      </p:sp>
    </p:spTree>
    <p:extLst>
      <p:ext uri="{BB962C8B-B14F-4D97-AF65-F5344CB8AC3E}">
        <p14:creationId xmlns:p14="http://schemas.microsoft.com/office/powerpoint/2010/main" val="408248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5144927" cy="734834"/>
          </a:xfrm>
        </p:spPr>
        <p:txBody>
          <a:bodyPr/>
          <a:lstStyle/>
          <a:p>
            <a:r>
              <a:rPr lang="en-SG" sz="3600" dirty="0" smtClean="0"/>
              <a:t>Daniel 3:1-30 GNT</a:t>
            </a:r>
            <a:endParaRPr lang="en-US" sz="3600" dirty="0"/>
          </a:p>
        </p:txBody>
      </p:sp>
      <p:sp>
        <p:nvSpPr>
          <p:cNvPr id="4" name="Text Placeholder 3"/>
          <p:cNvSpPr>
            <a:spLocks noGrp="1"/>
          </p:cNvSpPr>
          <p:nvPr>
            <p:ph type="body" sz="half" idx="2"/>
          </p:nvPr>
        </p:nvSpPr>
        <p:spPr>
          <a:xfrm>
            <a:off x="640078" y="1479883"/>
            <a:ext cx="10332721" cy="4656221"/>
          </a:xfrm>
        </p:spPr>
        <p:txBody>
          <a:bodyPr>
            <a:noAutofit/>
          </a:bodyPr>
          <a:lstStyle/>
          <a:p>
            <a:r>
              <a:rPr lang="en-US" sz="2400" b="1" baseline="30000" dirty="0" smtClean="0"/>
              <a:t>15</a:t>
            </a:r>
            <a:r>
              <a:rPr lang="en-US" sz="2400" b="1" baseline="30000" dirty="0"/>
              <a:t> </a:t>
            </a:r>
            <a:r>
              <a:rPr lang="en-US" sz="2400" dirty="0"/>
              <a:t>Now then, as soon as you hear the sound of the trumpets, oboes, lyres, zithers, harps, and all the other instruments, bow down and worship the statue. If you do not, you will immediately be thrown into a blazing furnace. Do you think there is any god who can save you</a:t>
            </a:r>
            <a:r>
              <a:rPr lang="en-US" sz="2400" dirty="0" smtClean="0"/>
              <a:t>?” </a:t>
            </a:r>
            <a:r>
              <a:rPr lang="en-US" sz="2400" b="1" baseline="30000" dirty="0" smtClean="0"/>
              <a:t>16</a:t>
            </a:r>
            <a:r>
              <a:rPr lang="en-US" sz="2400" b="1" baseline="30000" dirty="0"/>
              <a:t> </a:t>
            </a:r>
            <a:r>
              <a:rPr lang="en-US" sz="2400" dirty="0"/>
              <a:t>Shadrach, Meshach, and Abednego answered, “Your Majesty, we will not try to defend ourselves. </a:t>
            </a:r>
            <a:r>
              <a:rPr lang="en-US" sz="2400" b="1" baseline="30000" dirty="0"/>
              <a:t>17 </a:t>
            </a:r>
            <a:r>
              <a:rPr lang="en-US" sz="2400" dirty="0"/>
              <a:t>If the God whom we serve is able to save us from the blazing furnace and from your power, then he will. </a:t>
            </a:r>
            <a:r>
              <a:rPr lang="en-US" sz="2400" b="1" baseline="30000" dirty="0"/>
              <a:t>18 </a:t>
            </a:r>
            <a:r>
              <a:rPr lang="en-US" sz="2400" dirty="0"/>
              <a:t>But even if he doesn't, Your Majesty may be sure that we will not worship your god, and we will not bow down to the gold statue that you have set up</a:t>
            </a:r>
            <a:r>
              <a:rPr lang="en-US" sz="2400" dirty="0" smtClean="0"/>
              <a:t>.” </a:t>
            </a:r>
            <a:r>
              <a:rPr lang="en-US" sz="2400" b="1" baseline="30000" dirty="0" smtClean="0"/>
              <a:t>19</a:t>
            </a:r>
            <a:r>
              <a:rPr lang="en-US" sz="2400" b="1" baseline="30000" dirty="0"/>
              <a:t> </a:t>
            </a:r>
            <a:r>
              <a:rPr lang="en-US" sz="2400" dirty="0"/>
              <a:t>Then Nebuchadnezzar lost his temper, and his face turned red with anger at Shadrach, Meshach, and Abednego. So he ordered the furnace to be heated seven times hotter than usual. </a:t>
            </a:r>
            <a:r>
              <a:rPr lang="en-US" sz="2400" b="1" baseline="30000" dirty="0"/>
              <a:t>20 </a:t>
            </a:r>
            <a:r>
              <a:rPr lang="en-US" sz="2400" dirty="0"/>
              <a:t>And he commanded the strongest men in his army to tie the three men up and throw them into the blazing furnace. </a:t>
            </a:r>
            <a:r>
              <a:rPr lang="en-US" sz="2400" b="1" baseline="30000" dirty="0"/>
              <a:t>21 </a:t>
            </a:r>
            <a:r>
              <a:rPr lang="en-US" sz="2400" dirty="0"/>
              <a:t>So they tied them up, fully dressed—shirts, robes, caps, and all—and threw them into the blazing furnace. </a:t>
            </a:r>
          </a:p>
        </p:txBody>
      </p:sp>
    </p:spTree>
    <p:extLst>
      <p:ext uri="{BB962C8B-B14F-4D97-AF65-F5344CB8AC3E}">
        <p14:creationId xmlns:p14="http://schemas.microsoft.com/office/powerpoint/2010/main" val="941612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384251"/>
            <a:ext cx="5144927" cy="734834"/>
          </a:xfrm>
        </p:spPr>
        <p:txBody>
          <a:bodyPr/>
          <a:lstStyle/>
          <a:p>
            <a:r>
              <a:rPr lang="en-SG" sz="3600" dirty="0" smtClean="0"/>
              <a:t>Daniel 3:1-30 GNT</a:t>
            </a:r>
            <a:endParaRPr lang="en-US" sz="3600" dirty="0"/>
          </a:p>
        </p:txBody>
      </p:sp>
      <p:sp>
        <p:nvSpPr>
          <p:cNvPr id="4" name="Text Placeholder 3"/>
          <p:cNvSpPr>
            <a:spLocks noGrp="1"/>
          </p:cNvSpPr>
          <p:nvPr>
            <p:ph type="body" sz="half" idx="2"/>
          </p:nvPr>
        </p:nvSpPr>
        <p:spPr>
          <a:xfrm>
            <a:off x="640079" y="1239254"/>
            <a:ext cx="9779269" cy="4656221"/>
          </a:xfrm>
        </p:spPr>
        <p:txBody>
          <a:bodyPr>
            <a:noAutofit/>
          </a:bodyPr>
          <a:lstStyle/>
          <a:p>
            <a:r>
              <a:rPr lang="en-US" sz="2400" b="1" baseline="30000" dirty="0"/>
              <a:t>22 </a:t>
            </a:r>
            <a:r>
              <a:rPr lang="en-US" sz="2400" dirty="0"/>
              <a:t>Now because the king had given strict orders for the furnace to be made extremely hot, the flames burned up the guards who took the men to the furnace. </a:t>
            </a:r>
            <a:r>
              <a:rPr lang="en-US" sz="2400" b="1" baseline="30000" dirty="0"/>
              <a:t>23 </a:t>
            </a:r>
            <a:r>
              <a:rPr lang="en-US" sz="2400" dirty="0"/>
              <a:t>Then Shadrach, Meshach, and Abednego, still tied up, fell into the heart of the blazing </a:t>
            </a:r>
            <a:r>
              <a:rPr lang="en-US" sz="2400" dirty="0" smtClean="0"/>
              <a:t>fire. </a:t>
            </a:r>
            <a:r>
              <a:rPr lang="en-US" sz="2400" b="1" baseline="30000" dirty="0" smtClean="0"/>
              <a:t>24</a:t>
            </a:r>
            <a:r>
              <a:rPr lang="en-US" sz="2400" b="1" baseline="30000" dirty="0"/>
              <a:t> </a:t>
            </a:r>
            <a:r>
              <a:rPr lang="en-US" sz="2400" dirty="0"/>
              <a:t>Suddenly Nebuchadnezzar leaped to his feet in amazement. He asked his officials, “Didn't we tie up three men and throw them into the blazing furnace?” They answered, “Yes, we did, Your Majesty.” </a:t>
            </a:r>
            <a:r>
              <a:rPr lang="en-US" sz="2400" b="1" baseline="30000" dirty="0"/>
              <a:t>25 </a:t>
            </a:r>
            <a:r>
              <a:rPr lang="en-US" sz="2400" dirty="0"/>
              <a:t>“Then why do I see four men walking around in the fire?” he asked. “They are not tied up, and they show no sign of being hurt—and the fourth one looks like an angel</a:t>
            </a:r>
            <a:r>
              <a:rPr lang="en-US" sz="2400" dirty="0" smtClean="0"/>
              <a:t>.” </a:t>
            </a:r>
            <a:r>
              <a:rPr lang="en-US" sz="2400" b="1" baseline="30000" dirty="0" smtClean="0"/>
              <a:t>26</a:t>
            </a:r>
            <a:r>
              <a:rPr lang="en-US" sz="2400" b="1" baseline="30000" dirty="0"/>
              <a:t> </a:t>
            </a:r>
            <a:r>
              <a:rPr lang="en-US" sz="2400" dirty="0"/>
              <a:t>So Nebuchadnezzar went up to the door of the blazing furnace and called out, “Shadrach! Meshach! Abednego! Servants of the Supreme God! Come out!” And they came out at once. </a:t>
            </a:r>
            <a:r>
              <a:rPr lang="en-US" sz="2400" b="1" baseline="30000" dirty="0"/>
              <a:t>27 </a:t>
            </a:r>
            <a:r>
              <a:rPr lang="en-US" sz="2400" dirty="0"/>
              <a:t>All the princes, governors, lieutenant governors, and other officials of the king gathered to look at the three men, who had not been harmed by the fire. Their hair was not singed, their clothes were not burned, and there was no smell of smoke on them.</a:t>
            </a:r>
          </a:p>
        </p:txBody>
      </p:sp>
      <p:pic>
        <p:nvPicPr>
          <p:cNvPr id="2" name="Picture 1"/>
          <p:cNvPicPr>
            <a:picLocks noChangeAspect="1"/>
          </p:cNvPicPr>
          <p:nvPr/>
        </p:nvPicPr>
        <p:blipFill>
          <a:blip r:embed="rId2"/>
          <a:stretch>
            <a:fillRect/>
          </a:stretch>
        </p:blipFill>
        <p:spPr>
          <a:xfrm>
            <a:off x="9953829" y="0"/>
            <a:ext cx="2238171" cy="2238171"/>
          </a:xfrm>
          <a:prstGeom prst="rect">
            <a:avLst/>
          </a:prstGeom>
        </p:spPr>
      </p:pic>
    </p:spTree>
    <p:extLst>
      <p:ext uri="{BB962C8B-B14F-4D97-AF65-F5344CB8AC3E}">
        <p14:creationId xmlns:p14="http://schemas.microsoft.com/office/powerpoint/2010/main" val="113125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5144927" cy="734834"/>
          </a:xfrm>
        </p:spPr>
        <p:txBody>
          <a:bodyPr/>
          <a:lstStyle/>
          <a:p>
            <a:r>
              <a:rPr lang="en-SG" sz="3600" dirty="0" smtClean="0"/>
              <a:t>Daniel 3:1-30 GNT</a:t>
            </a:r>
            <a:endParaRPr lang="en-US" sz="3600" dirty="0"/>
          </a:p>
        </p:txBody>
      </p:sp>
      <p:sp>
        <p:nvSpPr>
          <p:cNvPr id="4" name="Text Placeholder 3"/>
          <p:cNvSpPr>
            <a:spLocks noGrp="1"/>
          </p:cNvSpPr>
          <p:nvPr>
            <p:ph type="body" sz="half" idx="2"/>
          </p:nvPr>
        </p:nvSpPr>
        <p:spPr>
          <a:xfrm>
            <a:off x="640078" y="1479883"/>
            <a:ext cx="10453038" cy="4656221"/>
          </a:xfrm>
        </p:spPr>
        <p:txBody>
          <a:bodyPr>
            <a:noAutofit/>
          </a:bodyPr>
          <a:lstStyle/>
          <a:p>
            <a:r>
              <a:rPr lang="en-US" sz="2400" b="1" baseline="30000" dirty="0"/>
              <a:t>28 </a:t>
            </a:r>
            <a:r>
              <a:rPr lang="en-US" sz="2400" dirty="0"/>
              <a:t>The king said, “Praise the God of Shadrach, Meshach, and Abednego! He sent his angel and rescued these men who serve and trust him. They disobeyed my orders and risked their lives rather than bow down and worship any god except their own. </a:t>
            </a:r>
            <a:r>
              <a:rPr lang="en-US" sz="2400" b="1" baseline="30000" dirty="0"/>
              <a:t>29 </a:t>
            </a:r>
            <a:r>
              <a:rPr lang="en-US" sz="2400" dirty="0"/>
              <a:t>“And now I command that if anyone of any nation, race, or language speaks disrespectfully of the God of Shadrach, Meshach, and Abednego, he is to be torn limb from limb, and his house is to be made a pile of ruins. There is no other god who can rescue like this.”  </a:t>
            </a:r>
            <a:r>
              <a:rPr lang="en-US" sz="2400" b="1" baseline="30000" dirty="0"/>
              <a:t>30 </a:t>
            </a:r>
            <a:r>
              <a:rPr lang="en-US" sz="2400" dirty="0"/>
              <a:t>And the king promoted Shadrach, Meshach, and Abednego to higher positions in the province of Babylon. </a:t>
            </a:r>
          </a:p>
        </p:txBody>
      </p:sp>
      <p:pic>
        <p:nvPicPr>
          <p:cNvPr id="2" name="Picture 1"/>
          <p:cNvPicPr>
            <a:picLocks noChangeAspect="1"/>
          </p:cNvPicPr>
          <p:nvPr/>
        </p:nvPicPr>
        <p:blipFill>
          <a:blip r:embed="rId2"/>
          <a:stretch>
            <a:fillRect/>
          </a:stretch>
        </p:blipFill>
        <p:spPr>
          <a:xfrm>
            <a:off x="8583113" y="4444909"/>
            <a:ext cx="3333750" cy="2305050"/>
          </a:xfrm>
          <a:prstGeom prst="rect">
            <a:avLst/>
          </a:prstGeom>
        </p:spPr>
      </p:pic>
    </p:spTree>
    <p:extLst>
      <p:ext uri="{BB962C8B-B14F-4D97-AF65-F5344CB8AC3E}">
        <p14:creationId xmlns:p14="http://schemas.microsoft.com/office/powerpoint/2010/main" val="3141150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10212405" cy="734834"/>
          </a:xfrm>
        </p:spPr>
        <p:txBody>
          <a:bodyPr/>
          <a:lstStyle/>
          <a:p>
            <a:r>
              <a:rPr lang="en-SG" sz="3600" dirty="0" smtClean="0"/>
              <a:t>Satan Craves Worship</a:t>
            </a:r>
            <a:endParaRPr lang="en-US" sz="3600" dirty="0"/>
          </a:p>
        </p:txBody>
      </p:sp>
      <p:sp>
        <p:nvSpPr>
          <p:cNvPr id="4" name="Text Placeholder 3"/>
          <p:cNvSpPr>
            <a:spLocks noGrp="1"/>
          </p:cNvSpPr>
          <p:nvPr>
            <p:ph type="body" sz="half" idx="2"/>
          </p:nvPr>
        </p:nvSpPr>
        <p:spPr>
          <a:xfrm>
            <a:off x="640077" y="1479883"/>
            <a:ext cx="10585385" cy="4656221"/>
          </a:xfrm>
        </p:spPr>
        <p:txBody>
          <a:bodyPr>
            <a:noAutofit/>
          </a:bodyPr>
          <a:lstStyle/>
          <a:p>
            <a:r>
              <a:rPr lang="en-US" sz="2400" dirty="0"/>
              <a:t>We know that we are from God, and the whole world lies in the power of the evil one</a:t>
            </a:r>
            <a:r>
              <a:rPr lang="en-US" sz="2400" dirty="0" smtClean="0"/>
              <a:t>. 								1 </a:t>
            </a:r>
            <a:r>
              <a:rPr lang="en-US" sz="2400" dirty="0" err="1" smtClean="0"/>
              <a:t>Jn</a:t>
            </a:r>
            <a:r>
              <a:rPr lang="en-US" sz="2400" dirty="0" smtClean="0"/>
              <a:t> 5:19 ESV</a:t>
            </a:r>
            <a:endParaRPr lang="en-US" sz="2400" b="1" baseline="30000" dirty="0" smtClean="0"/>
          </a:p>
          <a:p>
            <a:endParaRPr lang="en-US" sz="2400" b="1" baseline="30000" dirty="0"/>
          </a:p>
          <a:p>
            <a:r>
              <a:rPr lang="en-US" sz="2400" b="1" baseline="30000" dirty="0" smtClean="0"/>
              <a:t>8</a:t>
            </a:r>
            <a:r>
              <a:rPr lang="en-US" sz="2400" b="1" baseline="30000" dirty="0"/>
              <a:t> </a:t>
            </a:r>
            <a:r>
              <a:rPr lang="en-US" sz="2400" dirty="0"/>
              <a:t>Again, the devil took him to a very high mountain and showed him all the kingdoms of the world and their glory. </a:t>
            </a:r>
            <a:r>
              <a:rPr lang="en-US" sz="2400" b="1" baseline="30000" dirty="0"/>
              <a:t>9 </a:t>
            </a:r>
            <a:r>
              <a:rPr lang="en-US" sz="2400" dirty="0"/>
              <a:t>And he said to him, “All these I will give you, if you will fall down and worship me.” </a:t>
            </a:r>
            <a:r>
              <a:rPr lang="en-US" sz="2400" b="1" baseline="30000" dirty="0"/>
              <a:t>10 </a:t>
            </a:r>
            <a:r>
              <a:rPr lang="en-US" sz="2400" dirty="0"/>
              <a:t>Then Jesus said to him, “Be gone, Satan! For it is written, “‘You shall worship the Lord your God and him only shall you serve</a:t>
            </a:r>
            <a:r>
              <a:rPr lang="en-US" sz="2400"/>
              <a:t>.’” </a:t>
            </a:r>
            <a:r>
              <a:rPr lang="en-US" sz="2400" smtClean="0"/>
              <a:t> 						Mt </a:t>
            </a:r>
            <a:r>
              <a:rPr lang="en-US" sz="2400" dirty="0"/>
              <a:t>4:8-10 ESV</a:t>
            </a:r>
          </a:p>
        </p:txBody>
      </p:sp>
    </p:spTree>
    <p:extLst>
      <p:ext uri="{BB962C8B-B14F-4D97-AF65-F5344CB8AC3E}">
        <p14:creationId xmlns:p14="http://schemas.microsoft.com/office/powerpoint/2010/main" val="3603779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10212405" cy="734834"/>
          </a:xfrm>
        </p:spPr>
        <p:txBody>
          <a:bodyPr/>
          <a:lstStyle/>
          <a:p>
            <a:r>
              <a:rPr lang="en-SG" sz="3600" dirty="0" smtClean="0"/>
              <a:t>Nebuchadnezzar’s journey of faith </a:t>
            </a:r>
            <a:endParaRPr lang="en-US" sz="3600" dirty="0"/>
          </a:p>
        </p:txBody>
      </p:sp>
      <p:sp>
        <p:nvSpPr>
          <p:cNvPr id="4" name="Text Placeholder 3"/>
          <p:cNvSpPr>
            <a:spLocks noGrp="1"/>
          </p:cNvSpPr>
          <p:nvPr>
            <p:ph type="body" sz="half" idx="2"/>
          </p:nvPr>
        </p:nvSpPr>
        <p:spPr>
          <a:xfrm>
            <a:off x="1067552" y="3489158"/>
            <a:ext cx="3865395" cy="2875546"/>
          </a:xfrm>
        </p:spPr>
        <p:txBody>
          <a:bodyPr>
            <a:noAutofit/>
          </a:bodyPr>
          <a:lstStyle/>
          <a:p>
            <a:r>
              <a:rPr lang="en-US" sz="2400" dirty="0" smtClean="0"/>
              <a:t>The </a:t>
            </a:r>
            <a:r>
              <a:rPr lang="en-US" sz="2400" dirty="0"/>
              <a:t>king </a:t>
            </a:r>
            <a:r>
              <a:rPr lang="en-US" sz="2400" dirty="0" smtClean="0"/>
              <a:t>… found </a:t>
            </a:r>
            <a:r>
              <a:rPr lang="en-US" sz="2400" dirty="0"/>
              <a:t>them ten times better than all the </a:t>
            </a:r>
            <a:r>
              <a:rPr lang="en-US" sz="2400" dirty="0" smtClean="0"/>
              <a:t>magicians and</a:t>
            </a:r>
            <a:r>
              <a:rPr lang="en-US" sz="2400" dirty="0"/>
              <a:t> </a:t>
            </a:r>
            <a:r>
              <a:rPr lang="en-US" sz="2400" dirty="0" smtClean="0"/>
              <a:t>enchanters </a:t>
            </a:r>
            <a:r>
              <a:rPr lang="en-US" sz="2400" dirty="0"/>
              <a:t>that were in all his kingdom</a:t>
            </a:r>
            <a:r>
              <a:rPr lang="en-US" sz="2400" dirty="0" smtClean="0"/>
              <a:t>. </a:t>
            </a:r>
          </a:p>
          <a:p>
            <a:r>
              <a:rPr lang="en-US" sz="2400" dirty="0" smtClean="0"/>
              <a:t>Dan 1:20 ESV</a:t>
            </a:r>
            <a:endParaRPr lang="en-US" sz="2400" dirty="0"/>
          </a:p>
        </p:txBody>
      </p:sp>
      <p:pic>
        <p:nvPicPr>
          <p:cNvPr id="2" name="Picture 1"/>
          <p:cNvPicPr>
            <a:picLocks noChangeAspect="1"/>
          </p:cNvPicPr>
          <p:nvPr/>
        </p:nvPicPr>
        <p:blipFill>
          <a:blip r:embed="rId2"/>
          <a:stretch>
            <a:fillRect/>
          </a:stretch>
        </p:blipFill>
        <p:spPr>
          <a:xfrm>
            <a:off x="1560847" y="1425993"/>
            <a:ext cx="2428875" cy="1876425"/>
          </a:xfrm>
          <a:prstGeom prst="rect">
            <a:avLst/>
          </a:prstGeom>
        </p:spPr>
      </p:pic>
      <p:sp>
        <p:nvSpPr>
          <p:cNvPr id="7" name="Text Placeholder 3"/>
          <p:cNvSpPr txBox="1">
            <a:spLocks/>
          </p:cNvSpPr>
          <p:nvPr/>
        </p:nvSpPr>
        <p:spPr>
          <a:xfrm>
            <a:off x="6766510" y="3326481"/>
            <a:ext cx="4675521" cy="2875546"/>
          </a:xfrm>
          <a:prstGeom prst="rect">
            <a:avLst/>
          </a:prstGeom>
        </p:spPr>
        <p:txBody>
          <a:bodyPr vert="horz" lIns="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t>The king answered and said to Daniel, “Truly, your God is God of gods and Lord of kings, and a revealer of mysteries, for you have been able to reveal this mystery</a:t>
            </a:r>
            <a:r>
              <a:rPr lang="en-US" sz="2400" dirty="0" smtClean="0"/>
              <a:t>.”              Dan 2:47 ESV</a:t>
            </a:r>
            <a:endParaRPr lang="en-US" sz="2400" dirty="0"/>
          </a:p>
        </p:txBody>
      </p:sp>
      <p:pic>
        <p:nvPicPr>
          <p:cNvPr id="10" name="Picture 9"/>
          <p:cNvPicPr>
            <a:picLocks noChangeAspect="1"/>
          </p:cNvPicPr>
          <p:nvPr/>
        </p:nvPicPr>
        <p:blipFill>
          <a:blip r:embed="rId3"/>
          <a:stretch>
            <a:fillRect/>
          </a:stretch>
        </p:blipFill>
        <p:spPr>
          <a:xfrm>
            <a:off x="7011903" y="1425993"/>
            <a:ext cx="3347286" cy="1673643"/>
          </a:xfrm>
          <a:prstGeom prst="rect">
            <a:avLst/>
          </a:prstGeom>
        </p:spPr>
      </p:pic>
    </p:spTree>
    <p:extLst>
      <p:ext uri="{BB962C8B-B14F-4D97-AF65-F5344CB8AC3E}">
        <p14:creationId xmlns:p14="http://schemas.microsoft.com/office/powerpoint/2010/main" val="121629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79" y="504420"/>
            <a:ext cx="10212405" cy="734834"/>
          </a:xfrm>
        </p:spPr>
        <p:txBody>
          <a:bodyPr/>
          <a:lstStyle/>
          <a:p>
            <a:r>
              <a:rPr lang="en-SG" sz="3600" dirty="0" smtClean="0"/>
              <a:t>Nebuchadnezzar’s journey of faith </a:t>
            </a:r>
            <a:endParaRPr lang="en-US" sz="3600" dirty="0"/>
          </a:p>
        </p:txBody>
      </p:sp>
      <p:pic>
        <p:nvPicPr>
          <p:cNvPr id="6" name="Picture 5"/>
          <p:cNvPicPr>
            <a:picLocks noChangeAspect="1"/>
          </p:cNvPicPr>
          <p:nvPr/>
        </p:nvPicPr>
        <p:blipFill>
          <a:blip r:embed="rId2"/>
          <a:stretch>
            <a:fillRect/>
          </a:stretch>
        </p:blipFill>
        <p:spPr>
          <a:xfrm>
            <a:off x="1589924" y="1418347"/>
            <a:ext cx="2466975" cy="1847850"/>
          </a:xfrm>
          <a:prstGeom prst="rect">
            <a:avLst/>
          </a:prstGeom>
        </p:spPr>
      </p:pic>
      <p:sp>
        <p:nvSpPr>
          <p:cNvPr id="9" name="TextBox 8"/>
          <p:cNvSpPr txBox="1"/>
          <p:nvPr/>
        </p:nvSpPr>
        <p:spPr>
          <a:xfrm>
            <a:off x="640079" y="3445291"/>
            <a:ext cx="5171174" cy="2554545"/>
          </a:xfrm>
          <a:prstGeom prst="rect">
            <a:avLst/>
          </a:prstGeom>
          <a:noFill/>
        </p:spPr>
        <p:txBody>
          <a:bodyPr wrap="square" rtlCol="0">
            <a:spAutoFit/>
          </a:bodyPr>
          <a:lstStyle/>
          <a:p>
            <a:r>
              <a:rPr lang="en-US" sz="2000" dirty="0"/>
              <a:t>Nebuchadnezzar answered and said, “Blessed be the God of Shadrach, Meshach, and Abednego, who has sent his angel and delivered his servants, who trusted in him, and set </a:t>
            </a:r>
            <a:r>
              <a:rPr lang="en-US" sz="2000" dirty="0" smtClean="0"/>
              <a:t>aside</a:t>
            </a:r>
            <a:r>
              <a:rPr lang="en-US" sz="2000" dirty="0"/>
              <a:t> the king's command, and yielded up their bodies rather than serve and worship any god except their own God</a:t>
            </a:r>
            <a:r>
              <a:rPr lang="en-US" sz="2000" dirty="0" smtClean="0"/>
              <a:t>.      Dan 3:28 ESV</a:t>
            </a:r>
            <a:endParaRPr lang="en-US" sz="2000" dirty="0"/>
          </a:p>
        </p:txBody>
      </p:sp>
      <p:sp>
        <p:nvSpPr>
          <p:cNvPr id="10" name="TextBox 9"/>
          <p:cNvSpPr txBox="1"/>
          <p:nvPr/>
        </p:nvSpPr>
        <p:spPr>
          <a:xfrm>
            <a:off x="6292515" y="4412488"/>
            <a:ext cx="4559969" cy="1631216"/>
          </a:xfrm>
          <a:prstGeom prst="rect">
            <a:avLst/>
          </a:prstGeom>
          <a:noFill/>
        </p:spPr>
        <p:txBody>
          <a:bodyPr wrap="square" rtlCol="0">
            <a:spAutoFit/>
          </a:bodyPr>
          <a:lstStyle/>
          <a:p>
            <a:r>
              <a:rPr lang="en-US" sz="2000" dirty="0" smtClean="0"/>
              <a:t>Now </a:t>
            </a:r>
            <a:r>
              <a:rPr lang="en-US" sz="2000" dirty="0"/>
              <a:t>I, Nebuchadnezzar, praise and extol and honor the King of heaven, for all his works are right and his ways are just; and those who walk in pride he is able to humble</a:t>
            </a:r>
            <a:r>
              <a:rPr lang="en-US" sz="2000" dirty="0" smtClean="0"/>
              <a:t>. Dan 4:37 ESV</a:t>
            </a:r>
            <a:endParaRPr lang="en-US" sz="2000" dirty="0"/>
          </a:p>
        </p:txBody>
      </p:sp>
      <p:pic>
        <p:nvPicPr>
          <p:cNvPr id="11" name="Picture 10"/>
          <p:cNvPicPr>
            <a:picLocks noChangeAspect="1"/>
          </p:cNvPicPr>
          <p:nvPr/>
        </p:nvPicPr>
        <p:blipFill>
          <a:blip r:embed="rId3"/>
          <a:stretch>
            <a:fillRect/>
          </a:stretch>
        </p:blipFill>
        <p:spPr>
          <a:xfrm>
            <a:off x="7215187" y="1239253"/>
            <a:ext cx="2398045" cy="3116241"/>
          </a:xfrm>
          <a:prstGeom prst="rect">
            <a:avLst/>
          </a:prstGeom>
        </p:spPr>
      </p:pic>
    </p:spTree>
    <p:extLst>
      <p:ext uri="{BB962C8B-B14F-4D97-AF65-F5344CB8AC3E}">
        <p14:creationId xmlns:p14="http://schemas.microsoft.com/office/powerpoint/2010/main" val="28636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Custom 28">
      <a:dk1>
        <a:srgbClr val="000000"/>
      </a:dk1>
      <a:lt1>
        <a:srgbClr val="FFFFFF"/>
      </a:lt1>
      <a:dk2>
        <a:srgbClr val="44546A"/>
      </a:dk2>
      <a:lt2>
        <a:srgbClr val="D9D9D9"/>
      </a:lt2>
      <a:accent1>
        <a:srgbClr val="FFC000"/>
      </a:accent1>
      <a:accent2>
        <a:srgbClr val="C00000"/>
      </a:accent2>
      <a:accent3>
        <a:srgbClr val="8A0000"/>
      </a:accent3>
      <a:accent4>
        <a:srgbClr val="462340"/>
      </a:accent4>
      <a:accent5>
        <a:srgbClr val="4A7260"/>
      </a:accent5>
      <a:accent6>
        <a:srgbClr val="70AD47"/>
      </a:accent6>
      <a:hlink>
        <a:srgbClr val="0070C0"/>
      </a:hlink>
      <a:folHlink>
        <a:srgbClr val="954F72"/>
      </a:folHlink>
    </a:clrScheme>
    <a:fontScheme name="Custom 38">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_Template_CA - v5" id="{91F2B38C-E08A-46D0-9EA0-C8E2D9504695}" vid="{05019A34-FD6E-4E67-9877-6213236777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6FBBA49-322C-48B8-8651-28266E2FD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6228D5-9BE7-4F82-AB6E-A758A04F31F1}">
  <ds:schemaRefs>
    <ds:schemaRef ds:uri="http://schemas.microsoft.com/sharepoint/v3/contenttype/forms"/>
  </ds:schemaRefs>
</ds:datastoreItem>
</file>

<file path=customXml/itemProps3.xml><?xml version="1.0" encoding="utf-8"?>
<ds:datastoreItem xmlns:ds="http://schemas.openxmlformats.org/officeDocument/2006/customXml" ds:itemID="{EB163F52-96AE-4DAB-9EEA-C8B1B9049CF4}">
  <ds:schemaRefs>
    <ds:schemaRef ds:uri="http://schemas.microsoft.com/sharepoint/v3"/>
    <ds:schemaRef ds:uri="http://purl.org/dc/dcmitype/"/>
    <ds:schemaRef ds:uri="6dc4bcd6-49db-4c07-9060-8acfc67cef9f"/>
    <ds:schemaRef ds:uri="fb0879af-3eba-417a-a55a-ffe6dcd6ca77"/>
    <ds:schemaRef ds:uri="http://schemas.microsoft.com/office/2006/metadata/properties"/>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Creative red presentation</Template>
  <TotalTime>0</TotalTime>
  <Words>432</Words>
  <Application>Microsoft Office PowerPoint</Application>
  <PresentationFormat>Widescreen</PresentationFormat>
  <Paragraphs>66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CiscoSans</vt:lpstr>
      <vt:lpstr>ＭＳ Ｐゴシック</vt:lpstr>
      <vt:lpstr>Arial</vt:lpstr>
      <vt:lpstr>Calibri</vt:lpstr>
      <vt:lpstr>Century Gothic</vt:lpstr>
      <vt:lpstr>Wingdings</vt:lpstr>
      <vt:lpstr>Office Theme</vt:lpstr>
      <vt:lpstr>TITLE</vt:lpstr>
      <vt:lpstr>Daniel 3:1-30 GNT</vt:lpstr>
      <vt:lpstr>Daniel 3:1-30 GNT</vt:lpstr>
      <vt:lpstr>Daniel 3:1-30 GNT</vt:lpstr>
      <vt:lpstr>Daniel 3:1-30 GNT</vt:lpstr>
      <vt:lpstr>Daniel 3:1-30 GNT</vt:lpstr>
      <vt:lpstr>Satan Craves Worship</vt:lpstr>
      <vt:lpstr>Nebuchadnezzar’s journey of faith </vt:lpstr>
      <vt:lpstr>Nebuchadnezzar’s journey of faith </vt:lpstr>
      <vt:lpstr>Nebuchadnezzar, God’s servant</vt:lpstr>
      <vt:lpstr>Message Outline</vt:lpstr>
      <vt:lpstr>1. Object of Faith: God</vt:lpstr>
      <vt:lpstr>2. Heroes of Faith: Shadrach, Meshach &amp; Abednego</vt:lpstr>
      <vt:lpstr>2. Heroes of Faith: Shadrach, Meshach &amp; Abednego</vt:lpstr>
      <vt:lpstr>3. Rewards of Faith: Promotion</vt:lpstr>
      <vt:lpstr>3. Rewards of Faith: Promotion</vt:lpstr>
      <vt:lpstr>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2018-08-25T06:41:23Z</dcterms:created>
  <dcterms:modified xsi:type="dcterms:W3CDTF">2018-09-01T06:59:56Z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